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4"/>
  </p:sldMasterIdLst>
  <p:notesMasterIdLst>
    <p:notesMasterId r:id="rId24"/>
  </p:notesMasterIdLst>
  <p:handoutMasterIdLst>
    <p:handoutMasterId r:id="rId25"/>
  </p:handoutMasterIdLst>
  <p:sldIdLst>
    <p:sldId id="387" r:id="rId5"/>
    <p:sldId id="351" r:id="rId6"/>
    <p:sldId id="687" r:id="rId7"/>
    <p:sldId id="700" r:id="rId8"/>
    <p:sldId id="346" r:id="rId9"/>
    <p:sldId id="696" r:id="rId10"/>
    <p:sldId id="712" r:id="rId11"/>
    <p:sldId id="713" r:id="rId12"/>
    <p:sldId id="702" r:id="rId13"/>
    <p:sldId id="703" r:id="rId14"/>
    <p:sldId id="704" r:id="rId15"/>
    <p:sldId id="705" r:id="rId16"/>
    <p:sldId id="706" r:id="rId17"/>
    <p:sldId id="707" r:id="rId18"/>
    <p:sldId id="708" r:id="rId19"/>
    <p:sldId id="709" r:id="rId20"/>
    <p:sldId id="710" r:id="rId21"/>
    <p:sldId id="711" r:id="rId22"/>
    <p:sldId id="3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5EB270-B0DA-AC1A-EF5D-C9A3C3C3B22B}" name="Celene Chavez" initials="CC" userId="S::celene.chavez@nnsa.doe.gov::a2427686-476c-4205-b5d5-e41bf227640f" providerId="AD"/>
  <p188:author id="{FDC2E07E-FD0E-EF93-4C0E-4BCFF8766674}" name="Hornish, Michael" initials="HM" userId="S::hornismj@doerer.us::fa950333-4529-4aea-b98a-54cc92887110" providerId="AD"/>
  <p188:author id="{676A76D3-90AF-784D-A202-344503E37765}" name="Tristan Skupniewitz" initials="TS" userId="S::Tristan.Skupniewitz@doerer.us::7b09c755-e4fb-4938-ab0e-8a1e4c516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79C"/>
    <a:srgbClr val="FF781A"/>
    <a:srgbClr val="172161"/>
    <a:srgbClr val="0C1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4100C3-D83F-4C4C-89A0-7751CFBE99B2}" v="57" dt="2024-05-24T16:00:09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588" y="464"/>
      </p:cViewPr>
      <p:guideLst>
        <p:guide orient="horz" pos="864"/>
        <p:guide pos="1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ding, William" userId="f2085bdd-e240-4f19-8173-c56cfc235875" providerId="ADAL" clId="{1E4100C3-D83F-4C4C-89A0-7751CFBE99B2}"/>
    <pc:docChg chg="undo custSel addSld delSld modSld sldOrd delMainMaster">
      <pc:chgData name="Reding, William" userId="f2085bdd-e240-4f19-8173-c56cfc235875" providerId="ADAL" clId="{1E4100C3-D83F-4C4C-89A0-7751CFBE99B2}" dt="2024-05-29T15:39:20.878" v="1916" actId="14100"/>
      <pc:docMkLst>
        <pc:docMk/>
      </pc:docMkLst>
      <pc:sldChg chg="del">
        <pc:chgData name="Reding, William" userId="f2085bdd-e240-4f19-8173-c56cfc235875" providerId="ADAL" clId="{1E4100C3-D83F-4C4C-89A0-7751CFBE99B2}" dt="2024-05-24T20:37:53.543" v="1467" actId="47"/>
        <pc:sldMkLst>
          <pc:docMk/>
          <pc:sldMk cId="1651691816" sldId="280"/>
        </pc:sldMkLst>
      </pc:sldChg>
      <pc:sldChg chg="del">
        <pc:chgData name="Reding, William" userId="f2085bdd-e240-4f19-8173-c56cfc235875" providerId="ADAL" clId="{1E4100C3-D83F-4C4C-89A0-7751CFBE99B2}" dt="2024-05-24T20:37:48.357" v="1466" actId="47"/>
        <pc:sldMkLst>
          <pc:docMk/>
          <pc:sldMk cId="3785216077" sldId="343"/>
        </pc:sldMkLst>
      </pc:sldChg>
      <pc:sldChg chg="del">
        <pc:chgData name="Reding, William" userId="f2085bdd-e240-4f19-8173-c56cfc235875" providerId="ADAL" clId="{1E4100C3-D83F-4C4C-89A0-7751CFBE99B2}" dt="2024-05-24T20:37:48.357" v="1466" actId="47"/>
        <pc:sldMkLst>
          <pc:docMk/>
          <pc:sldMk cId="1558311749" sldId="345"/>
        </pc:sldMkLst>
      </pc:sldChg>
      <pc:sldChg chg="modSp mod delCm">
        <pc:chgData name="Reding, William" userId="f2085bdd-e240-4f19-8173-c56cfc235875" providerId="ADAL" clId="{1E4100C3-D83F-4C4C-89A0-7751CFBE99B2}" dt="2024-05-24T21:40:53.682" v="1612" actId="20577"/>
        <pc:sldMkLst>
          <pc:docMk/>
          <pc:sldMk cId="3028992329" sldId="346"/>
        </pc:sldMkLst>
        <pc:spChg chg="mod">
          <ac:chgData name="Reding, William" userId="f2085bdd-e240-4f19-8173-c56cfc235875" providerId="ADAL" clId="{1E4100C3-D83F-4C4C-89A0-7751CFBE99B2}" dt="2024-05-24T21:40:53.682" v="1612" actId="20577"/>
          <ac:spMkLst>
            <pc:docMk/>
            <pc:sldMk cId="3028992329" sldId="346"/>
            <ac:spMk id="2" creationId="{439854AA-4044-4697-BCD6-652F400DE91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ding, William" userId="f2085bdd-e240-4f19-8173-c56cfc235875" providerId="ADAL" clId="{1E4100C3-D83F-4C4C-89A0-7751CFBE99B2}" dt="2024-05-24T21:39:48.736" v="1583"/>
              <pc2:cmMkLst xmlns:pc2="http://schemas.microsoft.com/office/powerpoint/2019/9/main/command">
                <pc:docMk/>
                <pc:sldMk cId="3028992329" sldId="346"/>
                <pc2:cmMk id="{AC878428-AAA5-4F4B-8E26-16BD189D9CAF}"/>
              </pc2:cmMkLst>
            </pc226:cmChg>
          </p:ext>
        </pc:extLst>
      </pc:sldChg>
      <pc:sldChg chg="delSp modSp del mod ord">
        <pc:chgData name="Reding, William" userId="f2085bdd-e240-4f19-8173-c56cfc235875" providerId="ADAL" clId="{1E4100C3-D83F-4C4C-89A0-7751CFBE99B2}" dt="2024-05-24T20:37:06.124" v="1465" actId="47"/>
        <pc:sldMkLst>
          <pc:docMk/>
          <pc:sldMk cId="3468974729" sldId="350"/>
        </pc:sldMkLst>
        <pc:spChg chg="mod">
          <ac:chgData name="Reding, William" userId="f2085bdd-e240-4f19-8173-c56cfc235875" providerId="ADAL" clId="{1E4100C3-D83F-4C4C-89A0-7751CFBE99B2}" dt="2024-05-24T20:33:41.467" v="1448" actId="13926"/>
          <ac:spMkLst>
            <pc:docMk/>
            <pc:sldMk cId="3468974729" sldId="350"/>
            <ac:spMk id="3" creationId="{40ABEF93-CACE-484E-9D0A-AEF0A2FCD808}"/>
          </ac:spMkLst>
        </pc:spChg>
        <pc:picChg chg="del">
          <ac:chgData name="Reding, William" userId="f2085bdd-e240-4f19-8173-c56cfc235875" providerId="ADAL" clId="{1E4100C3-D83F-4C4C-89A0-7751CFBE99B2}" dt="2024-05-24T20:33:01.881" v="1443" actId="478"/>
          <ac:picMkLst>
            <pc:docMk/>
            <pc:sldMk cId="3468974729" sldId="350"/>
            <ac:picMk id="5" creationId="{AF24FB23-FAEB-4D7E-9B22-84733FD401B8}"/>
          </ac:picMkLst>
        </pc:picChg>
        <pc:picChg chg="del">
          <ac:chgData name="Reding, William" userId="f2085bdd-e240-4f19-8173-c56cfc235875" providerId="ADAL" clId="{1E4100C3-D83F-4C4C-89A0-7751CFBE99B2}" dt="2024-05-24T20:31:16.323" v="1435" actId="478"/>
          <ac:picMkLst>
            <pc:docMk/>
            <pc:sldMk cId="3468974729" sldId="350"/>
            <ac:picMk id="6" creationId="{76675A71-0427-41F4-ADA3-316F7AFBC81C}"/>
          </ac:picMkLst>
        </pc:picChg>
        <pc:picChg chg="del">
          <ac:chgData name="Reding, William" userId="f2085bdd-e240-4f19-8173-c56cfc235875" providerId="ADAL" clId="{1E4100C3-D83F-4C4C-89A0-7751CFBE99B2}" dt="2024-05-24T20:31:11.953" v="1434" actId="478"/>
          <ac:picMkLst>
            <pc:docMk/>
            <pc:sldMk cId="3468974729" sldId="350"/>
            <ac:picMk id="7" creationId="{626B56C3-10D3-46D7-86E5-4AE94D6B1DA9}"/>
          </ac:picMkLst>
        </pc:picChg>
        <pc:picChg chg="del">
          <ac:chgData name="Reding, William" userId="f2085bdd-e240-4f19-8173-c56cfc235875" providerId="ADAL" clId="{1E4100C3-D83F-4C4C-89A0-7751CFBE99B2}" dt="2024-05-24T20:32:59.792" v="1442" actId="478"/>
          <ac:picMkLst>
            <pc:docMk/>
            <pc:sldMk cId="3468974729" sldId="350"/>
            <ac:picMk id="8" creationId="{F606D0EE-3327-4249-AC3F-0CEBE7664A76}"/>
          </ac:picMkLst>
        </pc:picChg>
        <pc:picChg chg="del">
          <ac:chgData name="Reding, William" userId="f2085bdd-e240-4f19-8173-c56cfc235875" providerId="ADAL" clId="{1E4100C3-D83F-4C4C-89A0-7751CFBE99B2}" dt="2024-05-24T20:31:20.650" v="1436" actId="478"/>
          <ac:picMkLst>
            <pc:docMk/>
            <pc:sldMk cId="3468974729" sldId="350"/>
            <ac:picMk id="9" creationId="{2DC44D2D-A5AB-47AA-9F39-CD4E36680B0F}"/>
          </ac:picMkLst>
        </pc:picChg>
        <pc:picChg chg="del">
          <ac:chgData name="Reding, William" userId="f2085bdd-e240-4f19-8173-c56cfc235875" providerId="ADAL" clId="{1E4100C3-D83F-4C4C-89A0-7751CFBE99B2}" dt="2024-05-24T20:33:04.305" v="1444" actId="478"/>
          <ac:picMkLst>
            <pc:docMk/>
            <pc:sldMk cId="3468974729" sldId="350"/>
            <ac:picMk id="12" creationId="{C04F79E9-0698-4E6C-87B4-B07BBD57F870}"/>
          </ac:picMkLst>
        </pc:picChg>
      </pc:sldChg>
      <pc:sldChg chg="del">
        <pc:chgData name="Reding, William" userId="f2085bdd-e240-4f19-8173-c56cfc235875" providerId="ADAL" clId="{1E4100C3-D83F-4C4C-89A0-7751CFBE99B2}" dt="2024-05-24T20:37:48.357" v="1466" actId="47"/>
        <pc:sldMkLst>
          <pc:docMk/>
          <pc:sldMk cId="2033357203" sldId="353"/>
        </pc:sldMkLst>
      </pc:sldChg>
      <pc:sldChg chg="del">
        <pc:chgData name="Reding, William" userId="f2085bdd-e240-4f19-8173-c56cfc235875" providerId="ADAL" clId="{1E4100C3-D83F-4C4C-89A0-7751CFBE99B2}" dt="2024-05-24T14:59:20.232" v="3" actId="2696"/>
        <pc:sldMkLst>
          <pc:docMk/>
          <pc:sldMk cId="207310651" sldId="360"/>
        </pc:sldMkLst>
      </pc:sldChg>
      <pc:sldChg chg="addSp modSp mod">
        <pc:chgData name="Reding, William" userId="f2085bdd-e240-4f19-8173-c56cfc235875" providerId="ADAL" clId="{1E4100C3-D83F-4C4C-89A0-7751CFBE99B2}" dt="2024-05-24T20:40:57.547" v="1581" actId="113"/>
        <pc:sldMkLst>
          <pc:docMk/>
          <pc:sldMk cId="700648464" sldId="369"/>
        </pc:sldMkLst>
        <pc:spChg chg="add mod">
          <ac:chgData name="Reding, William" userId="f2085bdd-e240-4f19-8173-c56cfc235875" providerId="ADAL" clId="{1E4100C3-D83F-4C4C-89A0-7751CFBE99B2}" dt="2024-05-24T20:39:29.762" v="1529" actId="1037"/>
          <ac:spMkLst>
            <pc:docMk/>
            <pc:sldMk cId="700648464" sldId="369"/>
            <ac:spMk id="2" creationId="{30E69E77-DEBE-8FEC-A155-D609EFCED027}"/>
          </ac:spMkLst>
        </pc:spChg>
        <pc:spChg chg="add mod">
          <ac:chgData name="Reding, William" userId="f2085bdd-e240-4f19-8173-c56cfc235875" providerId="ADAL" clId="{1E4100C3-D83F-4C4C-89A0-7751CFBE99B2}" dt="2024-05-24T20:40:57.547" v="1581" actId="113"/>
          <ac:spMkLst>
            <pc:docMk/>
            <pc:sldMk cId="700648464" sldId="369"/>
            <ac:spMk id="3" creationId="{24FF249B-7A4F-971E-D815-3B15EAA6762D}"/>
          </ac:spMkLst>
        </pc:spChg>
        <pc:spChg chg="mod">
          <ac:chgData name="Reding, William" userId="f2085bdd-e240-4f19-8173-c56cfc235875" providerId="ADAL" clId="{1E4100C3-D83F-4C4C-89A0-7751CFBE99B2}" dt="2024-05-24T20:38:34.139" v="1485" actId="1038"/>
          <ac:spMkLst>
            <pc:docMk/>
            <pc:sldMk cId="700648464" sldId="369"/>
            <ac:spMk id="4" creationId="{F5D8DE33-34DD-371E-81E3-2A611ED03EEC}"/>
          </ac:spMkLst>
        </pc:spChg>
        <pc:picChg chg="mod">
          <ac:chgData name="Reding, William" userId="f2085bdd-e240-4f19-8173-c56cfc235875" providerId="ADAL" clId="{1E4100C3-D83F-4C4C-89A0-7751CFBE99B2}" dt="2024-05-24T20:40:49.324" v="1579" actId="14100"/>
          <ac:picMkLst>
            <pc:docMk/>
            <pc:sldMk cId="700648464" sldId="369"/>
            <ac:picMk id="7" creationId="{F492DFC4-4F53-3464-2D22-83027C1D834F}"/>
          </ac:picMkLst>
        </pc:picChg>
      </pc:sldChg>
      <pc:sldChg chg="del">
        <pc:chgData name="Reding, William" userId="f2085bdd-e240-4f19-8173-c56cfc235875" providerId="ADAL" clId="{1E4100C3-D83F-4C4C-89A0-7751CFBE99B2}" dt="2024-05-24T20:37:48.357" v="1466" actId="47"/>
        <pc:sldMkLst>
          <pc:docMk/>
          <pc:sldMk cId="2108250175" sldId="380"/>
        </pc:sldMkLst>
      </pc:sldChg>
      <pc:sldChg chg="addSp delSp modSp mod">
        <pc:chgData name="Reding, William" userId="f2085bdd-e240-4f19-8173-c56cfc235875" providerId="ADAL" clId="{1E4100C3-D83F-4C4C-89A0-7751CFBE99B2}" dt="2024-05-24T22:08:26.355" v="1631" actId="1037"/>
        <pc:sldMkLst>
          <pc:docMk/>
          <pc:sldMk cId="3281366092" sldId="387"/>
        </pc:sldMkLst>
        <pc:spChg chg="add mod">
          <ac:chgData name="Reding, William" userId="f2085bdd-e240-4f19-8173-c56cfc235875" providerId="ADAL" clId="{1E4100C3-D83F-4C4C-89A0-7751CFBE99B2}" dt="2024-05-24T16:03:28.737" v="1315" actId="207"/>
          <ac:spMkLst>
            <pc:docMk/>
            <pc:sldMk cId="3281366092" sldId="387"/>
            <ac:spMk id="2" creationId="{C9FE97E6-8D51-DA69-89F6-ECF6FA38B447}"/>
          </ac:spMkLst>
        </pc:spChg>
        <pc:spChg chg="add del mod">
          <ac:chgData name="Reding, William" userId="f2085bdd-e240-4f19-8173-c56cfc235875" providerId="ADAL" clId="{1E4100C3-D83F-4C4C-89A0-7751CFBE99B2}" dt="2024-05-24T22:08:13.650" v="1614" actId="478"/>
          <ac:spMkLst>
            <pc:docMk/>
            <pc:sldMk cId="3281366092" sldId="387"/>
            <ac:spMk id="4" creationId="{BE31917C-2D88-025A-3EBE-165F761F0568}"/>
          </ac:spMkLst>
        </pc:spChg>
        <pc:spChg chg="del">
          <ac:chgData name="Reding, William" userId="f2085bdd-e240-4f19-8173-c56cfc235875" providerId="ADAL" clId="{1E4100C3-D83F-4C4C-89A0-7751CFBE99B2}" dt="2024-05-24T22:08:11.944" v="1613" actId="478"/>
          <ac:spMkLst>
            <pc:docMk/>
            <pc:sldMk cId="3281366092" sldId="387"/>
            <ac:spMk id="5" creationId="{CAC7DA11-5CDE-404E-AC3D-F8D77C922245}"/>
          </ac:spMkLst>
        </pc:spChg>
        <pc:spChg chg="mod">
          <ac:chgData name="Reding, William" userId="f2085bdd-e240-4f19-8173-c56cfc235875" providerId="ADAL" clId="{1E4100C3-D83F-4C4C-89A0-7751CFBE99B2}" dt="2024-05-24T22:08:26.355" v="1631" actId="1037"/>
          <ac:spMkLst>
            <pc:docMk/>
            <pc:sldMk cId="3281366092" sldId="387"/>
            <ac:spMk id="15" creationId="{30D7555C-DF8B-4729-BFE1-AFF187BB3B72}"/>
          </ac:spMkLst>
        </pc:spChg>
      </pc:sldChg>
      <pc:sldChg chg="modSp mod">
        <pc:chgData name="Reding, William" userId="f2085bdd-e240-4f19-8173-c56cfc235875" providerId="ADAL" clId="{1E4100C3-D83F-4C4C-89A0-7751CFBE99B2}" dt="2024-05-29T15:37:14.666" v="1862" actId="1037"/>
        <pc:sldMkLst>
          <pc:docMk/>
          <pc:sldMk cId="2072495994" sldId="687"/>
        </pc:sldMkLst>
        <pc:spChg chg="mod">
          <ac:chgData name="Reding, William" userId="f2085bdd-e240-4f19-8173-c56cfc235875" providerId="ADAL" clId="{1E4100C3-D83F-4C4C-89A0-7751CFBE99B2}" dt="2024-05-29T15:37:14.666" v="1862" actId="1037"/>
          <ac:spMkLst>
            <pc:docMk/>
            <pc:sldMk cId="2072495994" sldId="687"/>
            <ac:spMk id="2" creationId="{00000000-0000-0000-0000-000000000000}"/>
          </ac:spMkLst>
        </pc:spChg>
      </pc:sldChg>
      <pc:sldChg chg="del">
        <pc:chgData name="Reding, William" userId="f2085bdd-e240-4f19-8173-c56cfc235875" providerId="ADAL" clId="{1E4100C3-D83F-4C4C-89A0-7751CFBE99B2}" dt="2024-05-24T14:59:02.908" v="2" actId="2696"/>
        <pc:sldMkLst>
          <pc:docMk/>
          <pc:sldMk cId="2132580482" sldId="694"/>
        </pc:sldMkLst>
      </pc:sldChg>
      <pc:sldChg chg="del">
        <pc:chgData name="Reding, William" userId="f2085bdd-e240-4f19-8173-c56cfc235875" providerId="ADAL" clId="{1E4100C3-D83F-4C4C-89A0-7751CFBE99B2}" dt="2024-05-24T20:37:48.357" v="1466" actId="47"/>
        <pc:sldMkLst>
          <pc:docMk/>
          <pc:sldMk cId="1695209269" sldId="695"/>
        </pc:sldMkLst>
      </pc:sldChg>
      <pc:sldChg chg="modSp mod">
        <pc:chgData name="Reding, William" userId="f2085bdd-e240-4f19-8173-c56cfc235875" providerId="ADAL" clId="{1E4100C3-D83F-4C4C-89A0-7751CFBE99B2}" dt="2024-05-29T15:37:53.431" v="1886" actId="1037"/>
        <pc:sldMkLst>
          <pc:docMk/>
          <pc:sldMk cId="2889320980" sldId="696"/>
        </pc:sldMkLst>
        <pc:spChg chg="mod">
          <ac:chgData name="Reding, William" userId="f2085bdd-e240-4f19-8173-c56cfc235875" providerId="ADAL" clId="{1E4100C3-D83F-4C4C-89A0-7751CFBE99B2}" dt="2024-05-24T20:35:10.471" v="1452" actId="255"/>
          <ac:spMkLst>
            <pc:docMk/>
            <pc:sldMk cId="2889320980" sldId="696"/>
            <ac:spMk id="5" creationId="{C98AA0C4-D33D-ED62-00D8-BE47FE6E6B6C}"/>
          </ac:spMkLst>
        </pc:spChg>
        <pc:spChg chg="mod">
          <ac:chgData name="Reding, William" userId="f2085bdd-e240-4f19-8173-c56cfc235875" providerId="ADAL" clId="{1E4100C3-D83F-4C4C-89A0-7751CFBE99B2}" dt="2024-05-24T21:40:30.738" v="1605" actId="1035"/>
          <ac:spMkLst>
            <pc:docMk/>
            <pc:sldMk cId="2889320980" sldId="696"/>
            <ac:spMk id="6" creationId="{809741E6-4925-E8BC-7AE0-D068FE3A9380}"/>
          </ac:spMkLst>
        </pc:spChg>
        <pc:spChg chg="mod">
          <ac:chgData name="Reding, William" userId="f2085bdd-e240-4f19-8173-c56cfc235875" providerId="ADAL" clId="{1E4100C3-D83F-4C4C-89A0-7751CFBE99B2}" dt="2024-05-24T20:35:25.359" v="1456" actId="255"/>
          <ac:spMkLst>
            <pc:docMk/>
            <pc:sldMk cId="2889320980" sldId="696"/>
            <ac:spMk id="7" creationId="{BD5337C4-D913-24D1-3F19-6BB81488D9EF}"/>
          </ac:spMkLst>
        </pc:spChg>
        <pc:spChg chg="mod">
          <ac:chgData name="Reding, William" userId="f2085bdd-e240-4f19-8173-c56cfc235875" providerId="ADAL" clId="{1E4100C3-D83F-4C4C-89A0-7751CFBE99B2}" dt="2024-05-29T15:37:53.431" v="1886" actId="1037"/>
          <ac:spMkLst>
            <pc:docMk/>
            <pc:sldMk cId="2889320980" sldId="696"/>
            <ac:spMk id="8" creationId="{E6EAB456-77BA-7084-6EB9-E9D3F9ADBC13}"/>
          </ac:spMkLst>
        </pc:spChg>
      </pc:sldChg>
      <pc:sldChg chg="modSp mod delCm">
        <pc:chgData name="Reding, William" userId="f2085bdd-e240-4f19-8173-c56cfc235875" providerId="ADAL" clId="{1E4100C3-D83F-4C4C-89A0-7751CFBE99B2}" dt="2024-05-29T15:37:27.967" v="1863" actId="255"/>
        <pc:sldMkLst>
          <pc:docMk/>
          <pc:sldMk cId="280239694" sldId="700"/>
        </pc:sldMkLst>
        <pc:spChg chg="mod">
          <ac:chgData name="Reding, William" userId="f2085bdd-e240-4f19-8173-c56cfc235875" providerId="ADAL" clId="{1E4100C3-D83F-4C4C-89A0-7751CFBE99B2}" dt="2024-05-29T15:37:27.967" v="1863" actId="255"/>
          <ac:spMkLst>
            <pc:docMk/>
            <pc:sldMk cId="280239694" sldId="700"/>
            <ac:spMk id="6" creationId="{E409DBC0-9D28-8550-AC6C-192E893E416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ding, William" userId="f2085bdd-e240-4f19-8173-c56cfc235875" providerId="ADAL" clId="{1E4100C3-D83F-4C4C-89A0-7751CFBE99B2}" dt="2024-05-24T21:39:42.957" v="1582"/>
              <pc2:cmMkLst xmlns:pc2="http://schemas.microsoft.com/office/powerpoint/2019/9/main/command">
                <pc:docMk/>
                <pc:sldMk cId="280239694" sldId="700"/>
                <pc2:cmMk id="{A25FB60B-2A16-4032-A5FA-03BFFB6EBFBC}"/>
              </pc2:cmMkLst>
            </pc226:cmChg>
          </p:ext>
        </pc:extLst>
      </pc:sldChg>
      <pc:sldChg chg="del">
        <pc:chgData name="Reding, William" userId="f2085bdd-e240-4f19-8173-c56cfc235875" providerId="ADAL" clId="{1E4100C3-D83F-4C4C-89A0-7751CFBE99B2}" dt="2024-05-24T16:04:12.366" v="1316" actId="2696"/>
        <pc:sldMkLst>
          <pc:docMk/>
          <pc:sldMk cId="4234823062" sldId="701"/>
        </pc:sldMkLst>
      </pc:sldChg>
      <pc:sldChg chg="addSp delSp modSp add mod">
        <pc:chgData name="Reding, William" userId="f2085bdd-e240-4f19-8173-c56cfc235875" providerId="ADAL" clId="{1E4100C3-D83F-4C4C-89A0-7751CFBE99B2}" dt="2024-05-29T15:34:39.653" v="1772" actId="255"/>
        <pc:sldMkLst>
          <pc:docMk/>
          <pc:sldMk cId="515723778" sldId="702"/>
        </pc:sldMkLst>
        <pc:spChg chg="del">
          <ac:chgData name="Reding, William" userId="f2085bdd-e240-4f19-8173-c56cfc235875" providerId="ADAL" clId="{1E4100C3-D83F-4C4C-89A0-7751CFBE99B2}" dt="2024-05-24T15:00:32.533" v="104" actId="478"/>
          <ac:spMkLst>
            <pc:docMk/>
            <pc:sldMk cId="515723778" sldId="702"/>
            <ac:spMk id="3" creationId="{40ABEF93-CACE-484E-9D0A-AEF0A2FCD808}"/>
          </ac:spMkLst>
        </pc:spChg>
        <pc:spChg chg="add del mod">
          <ac:chgData name="Reding, William" userId="f2085bdd-e240-4f19-8173-c56cfc235875" providerId="ADAL" clId="{1E4100C3-D83F-4C4C-89A0-7751CFBE99B2}" dt="2024-05-24T15:00:36.120" v="105" actId="478"/>
          <ac:spMkLst>
            <pc:docMk/>
            <pc:sldMk cId="515723778" sldId="702"/>
            <ac:spMk id="4" creationId="{12E3077A-BDFD-7E97-5C55-B8AAE5D6499B}"/>
          </ac:spMkLst>
        </pc:spChg>
        <pc:spChg chg="del">
          <ac:chgData name="Reding, William" userId="f2085bdd-e240-4f19-8173-c56cfc235875" providerId="ADAL" clId="{1E4100C3-D83F-4C4C-89A0-7751CFBE99B2}" dt="2024-05-24T15:00:27.619" v="103" actId="478"/>
          <ac:spMkLst>
            <pc:docMk/>
            <pc:sldMk cId="515723778" sldId="702"/>
            <ac:spMk id="5" creationId="{C98AA0C4-D33D-ED62-00D8-BE47FE6E6B6C}"/>
          </ac:spMkLst>
        </pc:spChg>
        <pc:spChg chg="del">
          <ac:chgData name="Reding, William" userId="f2085bdd-e240-4f19-8173-c56cfc235875" providerId="ADAL" clId="{1E4100C3-D83F-4C4C-89A0-7751CFBE99B2}" dt="2024-05-24T15:00:40.117" v="106" actId="478"/>
          <ac:spMkLst>
            <pc:docMk/>
            <pc:sldMk cId="515723778" sldId="702"/>
            <ac:spMk id="6" creationId="{809741E6-4925-E8BC-7AE0-D068FE3A9380}"/>
          </ac:spMkLst>
        </pc:spChg>
        <pc:spChg chg="del">
          <ac:chgData name="Reding, William" userId="f2085bdd-e240-4f19-8173-c56cfc235875" providerId="ADAL" clId="{1E4100C3-D83F-4C4C-89A0-7751CFBE99B2}" dt="2024-05-24T15:00:43.859" v="107" actId="478"/>
          <ac:spMkLst>
            <pc:docMk/>
            <pc:sldMk cId="515723778" sldId="702"/>
            <ac:spMk id="7" creationId="{BD5337C4-D913-24D1-3F19-6BB81488D9EF}"/>
          </ac:spMkLst>
        </pc:spChg>
        <pc:spChg chg="mod">
          <ac:chgData name="Reding, William" userId="f2085bdd-e240-4f19-8173-c56cfc235875" providerId="ADAL" clId="{1E4100C3-D83F-4C4C-89A0-7751CFBE99B2}" dt="2024-05-29T15:34:39.653" v="1772" actId="255"/>
          <ac:spMkLst>
            <pc:docMk/>
            <pc:sldMk cId="515723778" sldId="702"/>
            <ac:spMk id="8" creationId="{E6EAB456-77BA-7084-6EB9-E9D3F9ADBC13}"/>
          </ac:spMkLst>
        </pc:spChg>
        <pc:spChg chg="add mod">
          <ac:chgData name="Reding, William" userId="f2085bdd-e240-4f19-8173-c56cfc235875" providerId="ADAL" clId="{1E4100C3-D83F-4C4C-89A0-7751CFBE99B2}" dt="2024-05-24T15:31:43.797" v="602" actId="207"/>
          <ac:spMkLst>
            <pc:docMk/>
            <pc:sldMk cId="515723778" sldId="702"/>
            <ac:spMk id="9" creationId="{5F6D6109-9C5E-EFB1-E158-EEADE573679C}"/>
          </ac:spMkLst>
        </pc:spChg>
        <pc:spChg chg="del mod">
          <ac:chgData name="Reding, William" userId="f2085bdd-e240-4f19-8173-c56cfc235875" providerId="ADAL" clId="{1E4100C3-D83F-4C4C-89A0-7751CFBE99B2}" dt="2024-05-24T15:00:22.236" v="101" actId="478"/>
          <ac:spMkLst>
            <pc:docMk/>
            <pc:sldMk cId="515723778" sldId="702"/>
            <ac:spMk id="10" creationId="{6DDBBF9E-AB54-301B-7058-C9592E8F0C9A}"/>
          </ac:spMkLst>
        </pc:spChg>
        <pc:spChg chg="del">
          <ac:chgData name="Reding, William" userId="f2085bdd-e240-4f19-8173-c56cfc235875" providerId="ADAL" clId="{1E4100C3-D83F-4C4C-89A0-7751CFBE99B2}" dt="2024-05-24T15:00:32.533" v="104" actId="478"/>
          <ac:spMkLst>
            <pc:docMk/>
            <pc:sldMk cId="515723778" sldId="702"/>
            <ac:spMk id="11" creationId="{B799DC00-A706-535D-3F34-47D796B85EB4}"/>
          </ac:spMkLst>
        </pc:spChg>
        <pc:spChg chg="del">
          <ac:chgData name="Reding, William" userId="f2085bdd-e240-4f19-8173-c56cfc235875" providerId="ADAL" clId="{1E4100C3-D83F-4C4C-89A0-7751CFBE99B2}" dt="2024-05-24T15:00:24.131" v="102" actId="478"/>
          <ac:spMkLst>
            <pc:docMk/>
            <pc:sldMk cId="515723778" sldId="702"/>
            <ac:spMk id="12" creationId="{375D5D66-7C62-8172-C371-6DB12FE11A8B}"/>
          </ac:spMkLst>
        </pc:spChg>
        <pc:spChg chg="del">
          <ac:chgData name="Reding, William" userId="f2085bdd-e240-4f19-8173-c56cfc235875" providerId="ADAL" clId="{1E4100C3-D83F-4C4C-89A0-7751CFBE99B2}" dt="2024-05-24T15:00:32.533" v="104" actId="478"/>
          <ac:spMkLst>
            <pc:docMk/>
            <pc:sldMk cId="515723778" sldId="702"/>
            <ac:spMk id="13" creationId="{731D6562-AA7A-E7DF-CAC5-EF12B6BF0DB2}"/>
          </ac:spMkLst>
        </pc:spChg>
        <pc:spChg chg="del">
          <ac:chgData name="Reding, William" userId="f2085bdd-e240-4f19-8173-c56cfc235875" providerId="ADAL" clId="{1E4100C3-D83F-4C4C-89A0-7751CFBE99B2}" dt="2024-05-24T15:00:32.533" v="104" actId="478"/>
          <ac:spMkLst>
            <pc:docMk/>
            <pc:sldMk cId="515723778" sldId="702"/>
            <ac:spMk id="15" creationId="{A32D7E13-4F38-4EFC-618D-8F45AC6EFE45}"/>
          </ac:spMkLst>
        </pc:spChg>
        <pc:spChg chg="add mod">
          <ac:chgData name="Reding, William" userId="f2085bdd-e240-4f19-8173-c56cfc235875" providerId="ADAL" clId="{1E4100C3-D83F-4C4C-89A0-7751CFBE99B2}" dt="2024-05-24T15:31:49.043" v="603" actId="207"/>
          <ac:spMkLst>
            <pc:docMk/>
            <pc:sldMk cId="515723778" sldId="702"/>
            <ac:spMk id="18" creationId="{30DEFA65-A91E-20B7-4FA9-7F3259A6BF18}"/>
          </ac:spMkLst>
        </pc:spChg>
        <pc:spChg chg="add mod ord">
          <ac:chgData name="Reding, William" userId="f2085bdd-e240-4f19-8173-c56cfc235875" providerId="ADAL" clId="{1E4100C3-D83F-4C4C-89A0-7751CFBE99B2}" dt="2024-05-24T15:39:10.156" v="742" actId="14100"/>
          <ac:spMkLst>
            <pc:docMk/>
            <pc:sldMk cId="515723778" sldId="702"/>
            <ac:spMk id="19" creationId="{39B91691-1CC8-6AFA-4D8B-4DAE78024CF5}"/>
          </ac:spMkLst>
        </pc:spChg>
        <pc:picChg chg="add mod">
          <ac:chgData name="Reding, William" userId="f2085bdd-e240-4f19-8173-c56cfc235875" providerId="ADAL" clId="{1E4100C3-D83F-4C4C-89A0-7751CFBE99B2}" dt="2024-05-24T15:22:06.566" v="363" actId="14100"/>
          <ac:picMkLst>
            <pc:docMk/>
            <pc:sldMk cId="515723778" sldId="702"/>
            <ac:picMk id="14" creationId="{92B7437D-BAF2-1710-DB3C-89EB7A1B56D2}"/>
          </ac:picMkLst>
        </pc:picChg>
        <pc:picChg chg="add mod">
          <ac:chgData name="Reding, William" userId="f2085bdd-e240-4f19-8173-c56cfc235875" providerId="ADAL" clId="{1E4100C3-D83F-4C4C-89A0-7751CFBE99B2}" dt="2024-05-24T15:22:18.053" v="370" actId="1037"/>
          <ac:picMkLst>
            <pc:docMk/>
            <pc:sldMk cId="515723778" sldId="702"/>
            <ac:picMk id="16" creationId="{88D3ABFF-53B6-B0E7-C89E-45383D315010}"/>
          </ac:picMkLst>
        </pc:picChg>
        <pc:picChg chg="add mod">
          <ac:chgData name="Reding, William" userId="f2085bdd-e240-4f19-8173-c56cfc235875" providerId="ADAL" clId="{1E4100C3-D83F-4C4C-89A0-7751CFBE99B2}" dt="2024-05-24T15:22:06.566" v="363" actId="14100"/>
          <ac:picMkLst>
            <pc:docMk/>
            <pc:sldMk cId="515723778" sldId="702"/>
            <ac:picMk id="17" creationId="{B3F08E2A-E2CA-75DD-33D2-429F4CD11476}"/>
          </ac:picMkLst>
        </pc:picChg>
      </pc:sldChg>
      <pc:sldChg chg="new del">
        <pc:chgData name="Reding, William" userId="f2085bdd-e240-4f19-8173-c56cfc235875" providerId="ADAL" clId="{1E4100C3-D83F-4C4C-89A0-7751CFBE99B2}" dt="2024-05-24T14:59:32.083" v="5" actId="2696"/>
        <pc:sldMkLst>
          <pc:docMk/>
          <pc:sldMk cId="3635783556" sldId="702"/>
        </pc:sldMkLst>
      </pc:sldChg>
      <pc:sldChg chg="addSp delSp modSp add mod">
        <pc:chgData name="Reding, William" userId="f2085bdd-e240-4f19-8173-c56cfc235875" providerId="ADAL" clId="{1E4100C3-D83F-4C4C-89A0-7751CFBE99B2}" dt="2024-05-29T15:34:58.617" v="1787" actId="1037"/>
        <pc:sldMkLst>
          <pc:docMk/>
          <pc:sldMk cId="403960362" sldId="703"/>
        </pc:sldMkLst>
        <pc:spChg chg="add mod">
          <ac:chgData name="Reding, William" userId="f2085bdd-e240-4f19-8173-c56cfc235875" providerId="ADAL" clId="{1E4100C3-D83F-4C4C-89A0-7751CFBE99B2}" dt="2024-05-24T15:33:07.842" v="612" actId="207"/>
          <ac:spMkLst>
            <pc:docMk/>
            <pc:sldMk cId="403960362" sldId="703"/>
            <ac:spMk id="2" creationId="{4C519E04-BC65-A038-59F9-429980044F8C}"/>
          </ac:spMkLst>
        </pc:spChg>
        <pc:spChg chg="add mod ord">
          <ac:chgData name="Reding, William" userId="f2085bdd-e240-4f19-8173-c56cfc235875" providerId="ADAL" clId="{1E4100C3-D83F-4C4C-89A0-7751CFBE99B2}" dt="2024-05-24T15:34:48.761" v="623" actId="14100"/>
          <ac:spMkLst>
            <pc:docMk/>
            <pc:sldMk cId="403960362" sldId="703"/>
            <ac:spMk id="4" creationId="{39C61FEE-3C0C-922B-B6D7-6FB41DE1A23A}"/>
          </ac:spMkLst>
        </pc:spChg>
        <pc:spChg chg="mod">
          <ac:chgData name="Reding, William" userId="f2085bdd-e240-4f19-8173-c56cfc235875" providerId="ADAL" clId="{1E4100C3-D83F-4C4C-89A0-7751CFBE99B2}" dt="2024-05-29T15:34:58.617" v="1787" actId="1037"/>
          <ac:spMkLst>
            <pc:docMk/>
            <pc:sldMk cId="403960362" sldId="703"/>
            <ac:spMk id="8" creationId="{E6EAB456-77BA-7084-6EB9-E9D3F9ADBC13}"/>
          </ac:spMkLst>
        </pc:spChg>
        <pc:spChg chg="del">
          <ac:chgData name="Reding, William" userId="f2085bdd-e240-4f19-8173-c56cfc235875" providerId="ADAL" clId="{1E4100C3-D83F-4C4C-89A0-7751CFBE99B2}" dt="2024-05-24T15:05:09.165" v="113" actId="478"/>
          <ac:spMkLst>
            <pc:docMk/>
            <pc:sldMk cId="403960362" sldId="703"/>
            <ac:spMk id="9" creationId="{5F6D6109-9C5E-EFB1-E158-EEADE573679C}"/>
          </ac:spMkLst>
        </pc:spChg>
        <pc:spChg chg="del">
          <ac:chgData name="Reding, William" userId="f2085bdd-e240-4f19-8173-c56cfc235875" providerId="ADAL" clId="{1E4100C3-D83F-4C4C-89A0-7751CFBE99B2}" dt="2024-05-24T15:05:18.323" v="115" actId="478"/>
          <ac:spMkLst>
            <pc:docMk/>
            <pc:sldMk cId="403960362" sldId="703"/>
            <ac:spMk id="18" creationId="{30DEFA65-A91E-20B7-4FA9-7F3259A6BF18}"/>
          </ac:spMkLst>
        </pc:spChg>
        <pc:picChg chg="add mod">
          <ac:chgData name="Reding, William" userId="f2085bdd-e240-4f19-8173-c56cfc235875" providerId="ADAL" clId="{1E4100C3-D83F-4C4C-89A0-7751CFBE99B2}" dt="2024-05-24T15:07:22.208" v="126" actId="14861"/>
          <ac:picMkLst>
            <pc:docMk/>
            <pc:sldMk cId="403960362" sldId="703"/>
            <ac:picMk id="3" creationId="{28A0FCCB-2AC6-7451-821C-ABB70C95E4E9}"/>
          </ac:picMkLst>
        </pc:picChg>
        <pc:picChg chg="del">
          <ac:chgData name="Reding, William" userId="f2085bdd-e240-4f19-8173-c56cfc235875" providerId="ADAL" clId="{1E4100C3-D83F-4C4C-89A0-7751CFBE99B2}" dt="2024-05-24T15:05:15.115" v="114" actId="478"/>
          <ac:picMkLst>
            <pc:docMk/>
            <pc:sldMk cId="403960362" sldId="703"/>
            <ac:picMk id="14" creationId="{92B7437D-BAF2-1710-DB3C-89EB7A1B56D2}"/>
          </ac:picMkLst>
        </pc:picChg>
        <pc:picChg chg="del">
          <ac:chgData name="Reding, William" userId="f2085bdd-e240-4f19-8173-c56cfc235875" providerId="ADAL" clId="{1E4100C3-D83F-4C4C-89A0-7751CFBE99B2}" dt="2024-05-24T15:05:15.115" v="114" actId="478"/>
          <ac:picMkLst>
            <pc:docMk/>
            <pc:sldMk cId="403960362" sldId="703"/>
            <ac:picMk id="16" creationId="{88D3ABFF-53B6-B0E7-C89E-45383D315010}"/>
          </ac:picMkLst>
        </pc:picChg>
        <pc:picChg chg="del">
          <ac:chgData name="Reding, William" userId="f2085bdd-e240-4f19-8173-c56cfc235875" providerId="ADAL" clId="{1E4100C3-D83F-4C4C-89A0-7751CFBE99B2}" dt="2024-05-24T15:05:15.115" v="114" actId="478"/>
          <ac:picMkLst>
            <pc:docMk/>
            <pc:sldMk cId="403960362" sldId="703"/>
            <ac:picMk id="17" creationId="{B3F08E2A-E2CA-75DD-33D2-429F4CD11476}"/>
          </ac:picMkLst>
        </pc:picChg>
      </pc:sldChg>
      <pc:sldChg chg="addSp delSp modSp add mod ord">
        <pc:chgData name="Reding, William" userId="f2085bdd-e240-4f19-8173-c56cfc235875" providerId="ADAL" clId="{1E4100C3-D83F-4C4C-89A0-7751CFBE99B2}" dt="2024-05-29T15:35:12.777" v="1802" actId="1037"/>
        <pc:sldMkLst>
          <pc:docMk/>
          <pc:sldMk cId="4263541148" sldId="704"/>
        </pc:sldMkLst>
        <pc:spChg chg="del">
          <ac:chgData name="Reding, William" userId="f2085bdd-e240-4f19-8173-c56cfc235875" providerId="ADAL" clId="{1E4100C3-D83F-4C4C-89A0-7751CFBE99B2}" dt="2024-05-24T15:08:26.813" v="145" actId="478"/>
          <ac:spMkLst>
            <pc:docMk/>
            <pc:sldMk cId="4263541148" sldId="704"/>
            <ac:spMk id="2" creationId="{4C519E04-BC65-A038-59F9-429980044F8C}"/>
          </ac:spMkLst>
        </pc:spChg>
        <pc:spChg chg="add mod">
          <ac:chgData name="Reding, William" userId="f2085bdd-e240-4f19-8173-c56cfc235875" providerId="ADAL" clId="{1E4100C3-D83F-4C4C-89A0-7751CFBE99B2}" dt="2024-05-24T15:34:31.294" v="619" actId="207"/>
          <ac:spMkLst>
            <pc:docMk/>
            <pc:sldMk cId="4263541148" sldId="704"/>
            <ac:spMk id="4" creationId="{2DA3F169-0746-4CBA-AA99-4A8700189E48}"/>
          </ac:spMkLst>
        </pc:spChg>
        <pc:spChg chg="mod">
          <ac:chgData name="Reding, William" userId="f2085bdd-e240-4f19-8173-c56cfc235875" providerId="ADAL" clId="{1E4100C3-D83F-4C4C-89A0-7751CFBE99B2}" dt="2024-05-29T15:35:12.777" v="1802" actId="1037"/>
          <ac:spMkLst>
            <pc:docMk/>
            <pc:sldMk cId="4263541148" sldId="704"/>
            <ac:spMk id="8" creationId="{E6EAB456-77BA-7084-6EB9-E9D3F9ADBC13}"/>
          </ac:spMkLst>
        </pc:spChg>
        <pc:spChg chg="add mod ord">
          <ac:chgData name="Reding, William" userId="f2085bdd-e240-4f19-8173-c56cfc235875" providerId="ADAL" clId="{1E4100C3-D83F-4C4C-89A0-7751CFBE99B2}" dt="2024-05-24T15:34:40.433" v="621" actId="14100"/>
          <ac:spMkLst>
            <pc:docMk/>
            <pc:sldMk cId="4263541148" sldId="704"/>
            <ac:spMk id="9" creationId="{7BE0B037-5F62-AF35-F3CD-355532FC0853}"/>
          </ac:spMkLst>
        </pc:spChg>
        <pc:picChg chg="del">
          <ac:chgData name="Reding, William" userId="f2085bdd-e240-4f19-8173-c56cfc235875" providerId="ADAL" clId="{1E4100C3-D83F-4C4C-89A0-7751CFBE99B2}" dt="2024-05-24T15:08:28.755" v="146" actId="478"/>
          <ac:picMkLst>
            <pc:docMk/>
            <pc:sldMk cId="4263541148" sldId="704"/>
            <ac:picMk id="3" creationId="{28A0FCCB-2AC6-7451-821C-ABB70C95E4E9}"/>
          </ac:picMkLst>
        </pc:picChg>
        <pc:picChg chg="add mod">
          <ac:chgData name="Reding, William" userId="f2085bdd-e240-4f19-8173-c56cfc235875" providerId="ADAL" clId="{1E4100C3-D83F-4C4C-89A0-7751CFBE99B2}" dt="2024-05-24T15:20:01.034" v="290" actId="1076"/>
          <ac:picMkLst>
            <pc:docMk/>
            <pc:sldMk cId="4263541148" sldId="704"/>
            <ac:picMk id="5" creationId="{65A4597C-0657-7CE8-6422-21BBDAD70914}"/>
          </ac:picMkLst>
        </pc:picChg>
        <pc:picChg chg="add mod">
          <ac:chgData name="Reding, William" userId="f2085bdd-e240-4f19-8173-c56cfc235875" providerId="ADAL" clId="{1E4100C3-D83F-4C4C-89A0-7751CFBE99B2}" dt="2024-05-24T15:20:01.034" v="290" actId="1076"/>
          <ac:picMkLst>
            <pc:docMk/>
            <pc:sldMk cId="4263541148" sldId="704"/>
            <ac:picMk id="6" creationId="{277C5180-4E38-D26A-C30F-51CCF0C12AC2}"/>
          </ac:picMkLst>
        </pc:picChg>
        <pc:picChg chg="add mod">
          <ac:chgData name="Reding, William" userId="f2085bdd-e240-4f19-8173-c56cfc235875" providerId="ADAL" clId="{1E4100C3-D83F-4C4C-89A0-7751CFBE99B2}" dt="2024-05-24T15:20:01.034" v="290" actId="1076"/>
          <ac:picMkLst>
            <pc:docMk/>
            <pc:sldMk cId="4263541148" sldId="704"/>
            <ac:picMk id="7" creationId="{AB22424A-68E9-188A-7920-EFDBBC50E382}"/>
          </ac:picMkLst>
        </pc:picChg>
      </pc:sldChg>
      <pc:sldChg chg="addSp delSp modSp new mod ord">
        <pc:chgData name="Reding, William" userId="f2085bdd-e240-4f19-8173-c56cfc235875" providerId="ADAL" clId="{1E4100C3-D83F-4C4C-89A0-7751CFBE99B2}" dt="2024-05-29T15:35:23.638" v="1803" actId="255"/>
        <pc:sldMkLst>
          <pc:docMk/>
          <pc:sldMk cId="3828092386" sldId="705"/>
        </pc:sldMkLst>
        <pc:spChg chg="del">
          <ac:chgData name="Reding, William" userId="f2085bdd-e240-4f19-8173-c56cfc235875" providerId="ADAL" clId="{1E4100C3-D83F-4C4C-89A0-7751CFBE99B2}" dt="2024-05-24T15:23:59.357" v="381" actId="478"/>
          <ac:spMkLst>
            <pc:docMk/>
            <pc:sldMk cId="3828092386" sldId="705"/>
            <ac:spMk id="2" creationId="{A5A95AA9-9B9B-6B1A-C6BE-686A3CFB8F53}"/>
          </ac:spMkLst>
        </pc:spChg>
        <pc:spChg chg="del">
          <ac:chgData name="Reding, William" userId="f2085bdd-e240-4f19-8173-c56cfc235875" providerId="ADAL" clId="{1E4100C3-D83F-4C4C-89A0-7751CFBE99B2}" dt="2024-05-24T15:23:55.349" v="380" actId="478"/>
          <ac:spMkLst>
            <pc:docMk/>
            <pc:sldMk cId="3828092386" sldId="705"/>
            <ac:spMk id="3" creationId="{6F8A7673-5CD1-79D0-F164-1EDD1B291F74}"/>
          </ac:spMkLst>
        </pc:spChg>
        <pc:spChg chg="del">
          <ac:chgData name="Reding, William" userId="f2085bdd-e240-4f19-8173-c56cfc235875" providerId="ADAL" clId="{1E4100C3-D83F-4C4C-89A0-7751CFBE99B2}" dt="2024-05-24T15:24:06.160" v="382" actId="478"/>
          <ac:spMkLst>
            <pc:docMk/>
            <pc:sldMk cId="3828092386" sldId="705"/>
            <ac:spMk id="4" creationId="{55283C60-2071-CCB7-B5C8-C0A524250456}"/>
          </ac:spMkLst>
        </pc:spChg>
        <pc:spChg chg="del">
          <ac:chgData name="Reding, William" userId="f2085bdd-e240-4f19-8173-c56cfc235875" providerId="ADAL" clId="{1E4100C3-D83F-4C4C-89A0-7751CFBE99B2}" dt="2024-05-24T15:24:15.959" v="383" actId="478"/>
          <ac:spMkLst>
            <pc:docMk/>
            <pc:sldMk cId="3828092386" sldId="705"/>
            <ac:spMk id="6" creationId="{79F6FF9F-0766-1A25-F952-1D35E657396B}"/>
          </ac:spMkLst>
        </pc:spChg>
        <pc:spChg chg="add mod">
          <ac:chgData name="Reding, William" userId="f2085bdd-e240-4f19-8173-c56cfc235875" providerId="ADAL" clId="{1E4100C3-D83F-4C4C-89A0-7751CFBE99B2}" dt="2024-05-24T22:10:21.940" v="1636" actId="1076"/>
          <ac:spMkLst>
            <pc:docMk/>
            <pc:sldMk cId="3828092386" sldId="705"/>
            <ac:spMk id="7" creationId="{FDD5EB1D-8ED9-6A61-5D3F-6AB5A43B4462}"/>
          </ac:spMkLst>
        </pc:spChg>
        <pc:spChg chg="add mod">
          <ac:chgData name="Reding, William" userId="f2085bdd-e240-4f19-8173-c56cfc235875" providerId="ADAL" clId="{1E4100C3-D83F-4C4C-89A0-7751CFBE99B2}" dt="2024-05-24T22:11:37.492" v="1746" actId="20577"/>
          <ac:spMkLst>
            <pc:docMk/>
            <pc:sldMk cId="3828092386" sldId="705"/>
            <ac:spMk id="8" creationId="{64DF63AF-452A-9556-D375-EDD8EAF933E9}"/>
          </ac:spMkLst>
        </pc:spChg>
        <pc:spChg chg="add mod">
          <ac:chgData name="Reding, William" userId="f2085bdd-e240-4f19-8173-c56cfc235875" providerId="ADAL" clId="{1E4100C3-D83F-4C4C-89A0-7751CFBE99B2}" dt="2024-05-24T22:10:09.117" v="1634" actId="164"/>
          <ac:spMkLst>
            <pc:docMk/>
            <pc:sldMk cId="3828092386" sldId="705"/>
            <ac:spMk id="9" creationId="{E3FE54D7-442C-A024-C92A-CB14D533E17B}"/>
          </ac:spMkLst>
        </pc:spChg>
        <pc:spChg chg="add mod">
          <ac:chgData name="Reding, William" userId="f2085bdd-e240-4f19-8173-c56cfc235875" providerId="ADAL" clId="{1E4100C3-D83F-4C4C-89A0-7751CFBE99B2}" dt="2024-05-24T15:24:29.797" v="400" actId="255"/>
          <ac:spMkLst>
            <pc:docMk/>
            <pc:sldMk cId="3828092386" sldId="705"/>
            <ac:spMk id="11" creationId="{BFEFEF63-F673-C116-ACD1-4B2C44AF5A95}"/>
          </ac:spMkLst>
        </pc:spChg>
        <pc:spChg chg="add mod">
          <ac:chgData name="Reding, William" userId="f2085bdd-e240-4f19-8173-c56cfc235875" providerId="ADAL" clId="{1E4100C3-D83F-4C4C-89A0-7751CFBE99B2}" dt="2024-05-24T15:24:29.797" v="400" actId="255"/>
          <ac:spMkLst>
            <pc:docMk/>
            <pc:sldMk cId="3828092386" sldId="705"/>
            <ac:spMk id="12" creationId="{A71196B4-5037-E566-0F14-5ACF5D30DF50}"/>
          </ac:spMkLst>
        </pc:spChg>
        <pc:spChg chg="add mod">
          <ac:chgData name="Reding, William" userId="f2085bdd-e240-4f19-8173-c56cfc235875" providerId="ADAL" clId="{1E4100C3-D83F-4C4C-89A0-7751CFBE99B2}" dt="2024-05-24T15:24:29.797" v="400" actId="255"/>
          <ac:spMkLst>
            <pc:docMk/>
            <pc:sldMk cId="3828092386" sldId="705"/>
            <ac:spMk id="13" creationId="{170DBBF5-D441-0EEF-D09B-9591139CD7BC}"/>
          </ac:spMkLst>
        </pc:spChg>
        <pc:spChg chg="add mod">
          <ac:chgData name="Reding, William" userId="f2085bdd-e240-4f19-8173-c56cfc235875" providerId="ADAL" clId="{1E4100C3-D83F-4C4C-89A0-7751CFBE99B2}" dt="2024-05-29T15:35:23.638" v="1803" actId="255"/>
          <ac:spMkLst>
            <pc:docMk/>
            <pc:sldMk cId="3828092386" sldId="705"/>
            <ac:spMk id="14" creationId="{A565EE17-AF5B-A32B-231A-9EB39B5CB278}"/>
          </ac:spMkLst>
        </pc:spChg>
        <pc:spChg chg="add mod ord">
          <ac:chgData name="Reding, William" userId="f2085bdd-e240-4f19-8173-c56cfc235875" providerId="ADAL" clId="{1E4100C3-D83F-4C4C-89A0-7751CFBE99B2}" dt="2024-05-24T22:10:36.767" v="1652" actId="1036"/>
          <ac:spMkLst>
            <pc:docMk/>
            <pc:sldMk cId="3828092386" sldId="705"/>
            <ac:spMk id="15" creationId="{F3D102C6-FCE9-6A1E-9266-33A3494FE46B}"/>
          </ac:spMkLst>
        </pc:spChg>
        <pc:spChg chg="add mod ord">
          <ac:chgData name="Reding, William" userId="f2085bdd-e240-4f19-8173-c56cfc235875" providerId="ADAL" clId="{1E4100C3-D83F-4C4C-89A0-7751CFBE99B2}" dt="2024-05-24T22:10:09.117" v="1634" actId="164"/>
          <ac:spMkLst>
            <pc:docMk/>
            <pc:sldMk cId="3828092386" sldId="705"/>
            <ac:spMk id="16" creationId="{586CB523-16D4-A5A7-9A02-CBA165B65D87}"/>
          </ac:spMkLst>
        </pc:spChg>
        <pc:spChg chg="add mod ord">
          <ac:chgData name="Reding, William" userId="f2085bdd-e240-4f19-8173-c56cfc235875" providerId="ADAL" clId="{1E4100C3-D83F-4C4C-89A0-7751CFBE99B2}" dt="2024-05-24T22:11:18.708" v="1736" actId="14100"/>
          <ac:spMkLst>
            <pc:docMk/>
            <pc:sldMk cId="3828092386" sldId="705"/>
            <ac:spMk id="17" creationId="{85D4434C-F646-28BB-3CFD-C775023AA179}"/>
          </ac:spMkLst>
        </pc:spChg>
        <pc:grpChg chg="add mod">
          <ac:chgData name="Reding, William" userId="f2085bdd-e240-4f19-8173-c56cfc235875" providerId="ADAL" clId="{1E4100C3-D83F-4C4C-89A0-7751CFBE99B2}" dt="2024-05-24T15:37:34.063" v="734" actId="1037"/>
          <ac:grpSpMkLst>
            <pc:docMk/>
            <pc:sldMk cId="3828092386" sldId="705"/>
            <ac:grpSpMk id="10" creationId="{789C0D7E-D2BB-E0F8-2A42-C773DA435886}"/>
          </ac:grpSpMkLst>
        </pc:grpChg>
        <pc:grpChg chg="add mod">
          <ac:chgData name="Reding, William" userId="f2085bdd-e240-4f19-8173-c56cfc235875" providerId="ADAL" clId="{1E4100C3-D83F-4C4C-89A0-7751CFBE99B2}" dt="2024-05-24T22:10:56.259" v="1701" actId="1035"/>
          <ac:grpSpMkLst>
            <pc:docMk/>
            <pc:sldMk cId="3828092386" sldId="705"/>
            <ac:grpSpMk id="18" creationId="{519D5452-5C20-9170-10B7-2AE5E1DC77AA}"/>
          </ac:grpSpMkLst>
        </pc:grpChg>
        <pc:grpChg chg="add mod">
          <ac:chgData name="Reding, William" userId="f2085bdd-e240-4f19-8173-c56cfc235875" providerId="ADAL" clId="{1E4100C3-D83F-4C4C-89A0-7751CFBE99B2}" dt="2024-05-24T22:11:25.254" v="1745" actId="1037"/>
          <ac:grpSpMkLst>
            <pc:docMk/>
            <pc:sldMk cId="3828092386" sldId="705"/>
            <ac:grpSpMk id="19" creationId="{241E7E4A-E9F0-5E92-F60F-25874F4F39AF}"/>
          </ac:grpSpMkLst>
        </pc:grpChg>
        <pc:grpChg chg="add mod">
          <ac:chgData name="Reding, William" userId="f2085bdd-e240-4f19-8173-c56cfc235875" providerId="ADAL" clId="{1E4100C3-D83F-4C4C-89A0-7751CFBE99B2}" dt="2024-05-24T22:10:09.117" v="1634" actId="164"/>
          <ac:grpSpMkLst>
            <pc:docMk/>
            <pc:sldMk cId="3828092386" sldId="705"/>
            <ac:grpSpMk id="20" creationId="{541EFB7E-1F33-7E40-7D95-DF2382F6B6A6}"/>
          </ac:grpSpMkLst>
        </pc:grpChg>
      </pc:sldChg>
      <pc:sldChg chg="addSp delSp modSp add mod">
        <pc:chgData name="Reding, William" userId="f2085bdd-e240-4f19-8173-c56cfc235875" providerId="ADAL" clId="{1E4100C3-D83F-4C4C-89A0-7751CFBE99B2}" dt="2024-05-29T15:35:33.487" v="1804" actId="255"/>
        <pc:sldMkLst>
          <pc:docMk/>
          <pc:sldMk cId="1757617454" sldId="706"/>
        </pc:sldMkLst>
        <pc:spChg chg="add mod">
          <ac:chgData name="Reding, William" userId="f2085bdd-e240-4f19-8173-c56cfc235875" providerId="ADAL" clId="{1E4100C3-D83F-4C4C-89A0-7751CFBE99B2}" dt="2024-05-24T15:38:06.076" v="739" actId="207"/>
          <ac:spMkLst>
            <pc:docMk/>
            <pc:sldMk cId="1757617454" sldId="706"/>
            <ac:spMk id="2" creationId="{29AC0155-8A10-D333-27DE-FB9A7857958A}"/>
          </ac:spMkLst>
        </pc:spChg>
        <pc:spChg chg="del">
          <ac:chgData name="Reding, William" userId="f2085bdd-e240-4f19-8173-c56cfc235875" providerId="ADAL" clId="{1E4100C3-D83F-4C4C-89A0-7751CFBE99B2}" dt="2024-05-24T15:27:08.326" v="489" actId="478"/>
          <ac:spMkLst>
            <pc:docMk/>
            <pc:sldMk cId="1757617454" sldId="706"/>
            <ac:spMk id="7" creationId="{FDD5EB1D-8ED9-6A61-5D3F-6AB5A43B4462}"/>
          </ac:spMkLst>
        </pc:spChg>
        <pc:spChg chg="del">
          <ac:chgData name="Reding, William" userId="f2085bdd-e240-4f19-8173-c56cfc235875" providerId="ADAL" clId="{1E4100C3-D83F-4C4C-89A0-7751CFBE99B2}" dt="2024-05-24T15:27:12.489" v="491" actId="478"/>
          <ac:spMkLst>
            <pc:docMk/>
            <pc:sldMk cId="1757617454" sldId="706"/>
            <ac:spMk id="8" creationId="{64DF63AF-452A-9556-D375-EDD8EAF933E9}"/>
          </ac:spMkLst>
        </pc:spChg>
        <pc:spChg chg="del">
          <ac:chgData name="Reding, William" userId="f2085bdd-e240-4f19-8173-c56cfc235875" providerId="ADAL" clId="{1E4100C3-D83F-4C4C-89A0-7751CFBE99B2}" dt="2024-05-24T15:27:16.679" v="492" actId="478"/>
          <ac:spMkLst>
            <pc:docMk/>
            <pc:sldMk cId="1757617454" sldId="706"/>
            <ac:spMk id="9" creationId="{E3FE54D7-442C-A024-C92A-CB14D533E17B}"/>
          </ac:spMkLst>
        </pc:spChg>
        <pc:spChg chg="mod">
          <ac:chgData name="Reding, William" userId="f2085bdd-e240-4f19-8173-c56cfc235875" providerId="ADAL" clId="{1E4100C3-D83F-4C4C-89A0-7751CFBE99B2}" dt="2024-05-29T15:35:33.487" v="1804" actId="255"/>
          <ac:spMkLst>
            <pc:docMk/>
            <pc:sldMk cId="1757617454" sldId="706"/>
            <ac:spMk id="14" creationId="{A565EE17-AF5B-A32B-231A-9EB39B5CB278}"/>
          </ac:spMkLst>
        </pc:spChg>
        <pc:spChg chg="add mod ord">
          <ac:chgData name="Reding, William" userId="f2085bdd-e240-4f19-8173-c56cfc235875" providerId="ADAL" clId="{1E4100C3-D83F-4C4C-89A0-7751CFBE99B2}" dt="2024-05-24T15:51:52.065" v="1112" actId="1035"/>
          <ac:spMkLst>
            <pc:docMk/>
            <pc:sldMk cId="1757617454" sldId="706"/>
            <ac:spMk id="15" creationId="{544F52CA-DCBA-8F4A-09D3-82784238EF77}"/>
          </ac:spMkLst>
        </pc:spChg>
        <pc:grpChg chg="del">
          <ac:chgData name="Reding, William" userId="f2085bdd-e240-4f19-8173-c56cfc235875" providerId="ADAL" clId="{1E4100C3-D83F-4C4C-89A0-7751CFBE99B2}" dt="2024-05-24T15:27:10.160" v="490" actId="478"/>
          <ac:grpSpMkLst>
            <pc:docMk/>
            <pc:sldMk cId="1757617454" sldId="706"/>
            <ac:grpSpMk id="10" creationId="{789C0D7E-D2BB-E0F8-2A42-C773DA435886}"/>
          </ac:grpSpMkLst>
        </pc:grpChg>
        <pc:picChg chg="add mod">
          <ac:chgData name="Reding, William" userId="f2085bdd-e240-4f19-8173-c56cfc235875" providerId="ADAL" clId="{1E4100C3-D83F-4C4C-89A0-7751CFBE99B2}" dt="2024-05-24T15:51:35.876" v="1108" actId="14861"/>
          <ac:picMkLst>
            <pc:docMk/>
            <pc:sldMk cId="1757617454" sldId="706"/>
            <ac:picMk id="3" creationId="{6AFFB127-0438-708E-4C9C-C8A90DC0B0F0}"/>
          </ac:picMkLst>
        </pc:picChg>
        <pc:picChg chg="add mod">
          <ac:chgData name="Reding, William" userId="f2085bdd-e240-4f19-8173-c56cfc235875" providerId="ADAL" clId="{1E4100C3-D83F-4C4C-89A0-7751CFBE99B2}" dt="2024-05-24T15:51:27.068" v="1106" actId="14861"/>
          <ac:picMkLst>
            <pc:docMk/>
            <pc:sldMk cId="1757617454" sldId="706"/>
            <ac:picMk id="4" creationId="{78C59506-A28C-848C-9BDB-8095DD7CE853}"/>
          </ac:picMkLst>
        </pc:picChg>
        <pc:picChg chg="add mod">
          <ac:chgData name="Reding, William" userId="f2085bdd-e240-4f19-8173-c56cfc235875" providerId="ADAL" clId="{1E4100C3-D83F-4C4C-89A0-7751CFBE99B2}" dt="2024-05-24T15:51:43.558" v="1109" actId="1076"/>
          <ac:picMkLst>
            <pc:docMk/>
            <pc:sldMk cId="1757617454" sldId="706"/>
            <ac:picMk id="6" creationId="{04A69747-B1A0-7E8E-DE00-4364E385A231}"/>
          </ac:picMkLst>
        </pc:picChg>
      </pc:sldChg>
      <pc:sldChg chg="addSp delSp modSp add mod">
        <pc:chgData name="Reding, William" userId="f2085bdd-e240-4f19-8173-c56cfc235875" providerId="ADAL" clId="{1E4100C3-D83F-4C4C-89A0-7751CFBE99B2}" dt="2024-05-24T15:47:51.486" v="894" actId="1035"/>
        <pc:sldMkLst>
          <pc:docMk/>
          <pc:sldMk cId="2408779301" sldId="707"/>
        </pc:sldMkLst>
        <pc:spChg chg="del">
          <ac:chgData name="Reding, William" userId="f2085bdd-e240-4f19-8173-c56cfc235875" providerId="ADAL" clId="{1E4100C3-D83F-4C4C-89A0-7751CFBE99B2}" dt="2024-05-24T15:46:04.589" v="754" actId="478"/>
          <ac:spMkLst>
            <pc:docMk/>
            <pc:sldMk cId="2408779301" sldId="707"/>
            <ac:spMk id="2" creationId="{29AC0155-8A10-D333-27DE-FB9A7857958A}"/>
          </ac:spMkLst>
        </pc:spChg>
        <pc:spChg chg="add mod">
          <ac:chgData name="Reding, William" userId="f2085bdd-e240-4f19-8173-c56cfc235875" providerId="ADAL" clId="{1E4100C3-D83F-4C4C-89A0-7751CFBE99B2}" dt="2024-05-24T15:47:51.486" v="894" actId="1035"/>
          <ac:spMkLst>
            <pc:docMk/>
            <pc:sldMk cId="2408779301" sldId="707"/>
            <ac:spMk id="7" creationId="{E8591071-7BFF-38C1-B650-9780044E5050}"/>
          </ac:spMkLst>
        </pc:spChg>
        <pc:spChg chg="add mod ord">
          <ac:chgData name="Reding, William" userId="f2085bdd-e240-4f19-8173-c56cfc235875" providerId="ADAL" clId="{1E4100C3-D83F-4C4C-89A0-7751CFBE99B2}" dt="2024-05-24T15:46:28.913" v="762" actId="167"/>
          <ac:spMkLst>
            <pc:docMk/>
            <pc:sldMk cId="2408779301" sldId="707"/>
            <ac:spMk id="8" creationId="{1DB9F73B-80F9-2B63-A251-A20EB017F328}"/>
          </ac:spMkLst>
        </pc:spChg>
        <pc:spChg chg="mod">
          <ac:chgData name="Reding, William" userId="f2085bdd-e240-4f19-8173-c56cfc235875" providerId="ADAL" clId="{1E4100C3-D83F-4C4C-89A0-7751CFBE99B2}" dt="2024-05-24T15:47:00.474" v="844" actId="1037"/>
          <ac:spMkLst>
            <pc:docMk/>
            <pc:sldMk cId="2408779301" sldId="707"/>
            <ac:spMk id="14" creationId="{A565EE17-AF5B-A32B-231A-9EB39B5CB278}"/>
          </ac:spMkLst>
        </pc:spChg>
        <pc:spChg chg="del">
          <ac:chgData name="Reding, William" userId="f2085bdd-e240-4f19-8173-c56cfc235875" providerId="ADAL" clId="{1E4100C3-D83F-4C4C-89A0-7751CFBE99B2}" dt="2024-05-24T15:46:03.188" v="753" actId="478"/>
          <ac:spMkLst>
            <pc:docMk/>
            <pc:sldMk cId="2408779301" sldId="707"/>
            <ac:spMk id="15" creationId="{544F52CA-DCBA-8F4A-09D3-82784238EF77}"/>
          </ac:spMkLst>
        </pc:spChg>
        <pc:picChg chg="del">
          <ac:chgData name="Reding, William" userId="f2085bdd-e240-4f19-8173-c56cfc235875" providerId="ADAL" clId="{1E4100C3-D83F-4C4C-89A0-7751CFBE99B2}" dt="2024-05-24T15:45:53.222" v="750" actId="478"/>
          <ac:picMkLst>
            <pc:docMk/>
            <pc:sldMk cId="2408779301" sldId="707"/>
            <ac:picMk id="3" creationId="{6AFFB127-0438-708E-4C9C-C8A90DC0B0F0}"/>
          </ac:picMkLst>
        </pc:picChg>
        <pc:picChg chg="del">
          <ac:chgData name="Reding, William" userId="f2085bdd-e240-4f19-8173-c56cfc235875" providerId="ADAL" clId="{1E4100C3-D83F-4C4C-89A0-7751CFBE99B2}" dt="2024-05-24T15:45:51.049" v="749" actId="478"/>
          <ac:picMkLst>
            <pc:docMk/>
            <pc:sldMk cId="2408779301" sldId="707"/>
            <ac:picMk id="4" creationId="{78C59506-A28C-848C-9BDB-8095DD7CE853}"/>
          </ac:picMkLst>
        </pc:picChg>
        <pc:picChg chg="del">
          <ac:chgData name="Reding, William" userId="f2085bdd-e240-4f19-8173-c56cfc235875" providerId="ADAL" clId="{1E4100C3-D83F-4C4C-89A0-7751CFBE99B2}" dt="2024-05-24T15:45:49.383" v="748" actId="478"/>
          <ac:picMkLst>
            <pc:docMk/>
            <pc:sldMk cId="2408779301" sldId="707"/>
            <ac:picMk id="6" creationId="{04A69747-B1A0-7E8E-DE00-4364E385A231}"/>
          </ac:picMkLst>
        </pc:picChg>
        <pc:picChg chg="add mod">
          <ac:chgData name="Reding, William" userId="f2085bdd-e240-4f19-8173-c56cfc235875" providerId="ADAL" clId="{1E4100C3-D83F-4C4C-89A0-7751CFBE99B2}" dt="2024-05-24T15:47:39.089" v="887" actId="1037"/>
          <ac:picMkLst>
            <pc:docMk/>
            <pc:sldMk cId="2408779301" sldId="707"/>
            <ac:picMk id="9" creationId="{45CE690D-51C2-12A7-88A6-948F966D0559}"/>
          </ac:picMkLst>
        </pc:picChg>
        <pc:picChg chg="add mod">
          <ac:chgData name="Reding, William" userId="f2085bdd-e240-4f19-8173-c56cfc235875" providerId="ADAL" clId="{1E4100C3-D83F-4C4C-89A0-7751CFBE99B2}" dt="2024-05-24T15:47:39.089" v="887" actId="1037"/>
          <ac:picMkLst>
            <pc:docMk/>
            <pc:sldMk cId="2408779301" sldId="707"/>
            <ac:picMk id="10" creationId="{123DD9A8-B083-1146-9EB2-68C04EDEC910}"/>
          </ac:picMkLst>
        </pc:picChg>
      </pc:sldChg>
      <pc:sldChg chg="addSp delSp modSp add mod">
        <pc:chgData name="Reding, William" userId="f2085bdd-e240-4f19-8173-c56cfc235875" providerId="ADAL" clId="{1E4100C3-D83F-4C4C-89A0-7751CFBE99B2}" dt="2024-05-24T15:50:42.266" v="1102" actId="1038"/>
        <pc:sldMkLst>
          <pc:docMk/>
          <pc:sldMk cId="3117027286" sldId="708"/>
        </pc:sldMkLst>
        <pc:spChg chg="add mod">
          <ac:chgData name="Reding, William" userId="f2085bdd-e240-4f19-8173-c56cfc235875" providerId="ADAL" clId="{1E4100C3-D83F-4C4C-89A0-7751CFBE99B2}" dt="2024-05-24T15:50:01.581" v="997" actId="1038"/>
          <ac:spMkLst>
            <pc:docMk/>
            <pc:sldMk cId="3117027286" sldId="708"/>
            <ac:spMk id="2" creationId="{77CF2C4F-14F8-94A8-EC48-31016F6696EA}"/>
          </ac:spMkLst>
        </pc:spChg>
        <pc:spChg chg="del">
          <ac:chgData name="Reding, William" userId="f2085bdd-e240-4f19-8173-c56cfc235875" providerId="ADAL" clId="{1E4100C3-D83F-4C4C-89A0-7751CFBE99B2}" dt="2024-05-24T15:48:40.221" v="899" actId="478"/>
          <ac:spMkLst>
            <pc:docMk/>
            <pc:sldMk cId="3117027286" sldId="708"/>
            <ac:spMk id="7" creationId="{E8591071-7BFF-38C1-B650-9780044E5050}"/>
          </ac:spMkLst>
        </pc:spChg>
        <pc:spChg chg="mod">
          <ac:chgData name="Reding, William" userId="f2085bdd-e240-4f19-8173-c56cfc235875" providerId="ADAL" clId="{1E4100C3-D83F-4C4C-89A0-7751CFBE99B2}" dt="2024-05-24T15:49:56.726" v="972" actId="1038"/>
          <ac:spMkLst>
            <pc:docMk/>
            <pc:sldMk cId="3117027286" sldId="708"/>
            <ac:spMk id="8" creationId="{1DB9F73B-80F9-2B63-A251-A20EB017F328}"/>
          </ac:spMkLst>
        </pc:spChg>
        <pc:spChg chg="mod">
          <ac:chgData name="Reding, William" userId="f2085bdd-e240-4f19-8173-c56cfc235875" providerId="ADAL" clId="{1E4100C3-D83F-4C4C-89A0-7751CFBE99B2}" dt="2024-05-24T15:50:42.266" v="1102" actId="1038"/>
          <ac:spMkLst>
            <pc:docMk/>
            <pc:sldMk cId="3117027286" sldId="708"/>
            <ac:spMk id="14" creationId="{A565EE17-AF5B-A32B-231A-9EB39B5CB278}"/>
          </ac:spMkLst>
        </pc:spChg>
        <pc:picChg chg="add mod">
          <ac:chgData name="Reding, William" userId="f2085bdd-e240-4f19-8173-c56cfc235875" providerId="ADAL" clId="{1E4100C3-D83F-4C4C-89A0-7751CFBE99B2}" dt="2024-05-24T15:49:22.450" v="904"/>
          <ac:picMkLst>
            <pc:docMk/>
            <pc:sldMk cId="3117027286" sldId="708"/>
            <ac:picMk id="3" creationId="{8412ADDF-1171-D2F4-FCC0-F59CA864EF81}"/>
          </ac:picMkLst>
        </pc:picChg>
        <pc:picChg chg="add mod">
          <ac:chgData name="Reding, William" userId="f2085bdd-e240-4f19-8173-c56cfc235875" providerId="ADAL" clId="{1E4100C3-D83F-4C4C-89A0-7751CFBE99B2}" dt="2024-05-24T15:49:22.450" v="904"/>
          <ac:picMkLst>
            <pc:docMk/>
            <pc:sldMk cId="3117027286" sldId="708"/>
            <ac:picMk id="4" creationId="{05C25E1D-7182-6842-3AFF-162F0C2CF92F}"/>
          </ac:picMkLst>
        </pc:picChg>
        <pc:picChg chg="add mod">
          <ac:chgData name="Reding, William" userId="f2085bdd-e240-4f19-8173-c56cfc235875" providerId="ADAL" clId="{1E4100C3-D83F-4C4C-89A0-7751CFBE99B2}" dt="2024-05-24T15:49:22.450" v="904"/>
          <ac:picMkLst>
            <pc:docMk/>
            <pc:sldMk cId="3117027286" sldId="708"/>
            <ac:picMk id="6" creationId="{BEEE7F6A-C6D9-8D81-7DC2-7BCFFDDB099F}"/>
          </ac:picMkLst>
        </pc:picChg>
        <pc:picChg chg="del">
          <ac:chgData name="Reding, William" userId="f2085bdd-e240-4f19-8173-c56cfc235875" providerId="ADAL" clId="{1E4100C3-D83F-4C4C-89A0-7751CFBE99B2}" dt="2024-05-24T15:48:15.836" v="897" actId="478"/>
          <ac:picMkLst>
            <pc:docMk/>
            <pc:sldMk cId="3117027286" sldId="708"/>
            <ac:picMk id="9" creationId="{45CE690D-51C2-12A7-88A6-948F966D0559}"/>
          </ac:picMkLst>
        </pc:picChg>
        <pc:picChg chg="del">
          <ac:chgData name="Reding, William" userId="f2085bdd-e240-4f19-8173-c56cfc235875" providerId="ADAL" clId="{1E4100C3-D83F-4C4C-89A0-7751CFBE99B2}" dt="2024-05-24T15:48:14.243" v="896" actId="478"/>
          <ac:picMkLst>
            <pc:docMk/>
            <pc:sldMk cId="3117027286" sldId="708"/>
            <ac:picMk id="10" creationId="{123DD9A8-B083-1146-9EB2-68C04EDEC910}"/>
          </ac:picMkLst>
        </pc:picChg>
        <pc:picChg chg="add mod">
          <ac:chgData name="Reding, William" userId="f2085bdd-e240-4f19-8173-c56cfc235875" providerId="ADAL" clId="{1E4100C3-D83F-4C4C-89A0-7751CFBE99B2}" dt="2024-05-24T15:50:14.091" v="1023" actId="1035"/>
          <ac:picMkLst>
            <pc:docMk/>
            <pc:sldMk cId="3117027286" sldId="708"/>
            <ac:picMk id="11" creationId="{949EA757-F2A4-FC53-A736-2DD872167DAD}"/>
          </ac:picMkLst>
        </pc:picChg>
        <pc:picChg chg="add mod">
          <ac:chgData name="Reding, William" userId="f2085bdd-e240-4f19-8173-c56cfc235875" providerId="ADAL" clId="{1E4100C3-D83F-4C4C-89A0-7751CFBE99B2}" dt="2024-05-24T15:50:14.091" v="1023" actId="1035"/>
          <ac:picMkLst>
            <pc:docMk/>
            <pc:sldMk cId="3117027286" sldId="708"/>
            <ac:picMk id="12" creationId="{E7195BF8-0ED8-1AC2-403E-6C5517C9653D}"/>
          </ac:picMkLst>
        </pc:picChg>
        <pc:picChg chg="add mod">
          <ac:chgData name="Reding, William" userId="f2085bdd-e240-4f19-8173-c56cfc235875" providerId="ADAL" clId="{1E4100C3-D83F-4C4C-89A0-7751CFBE99B2}" dt="2024-05-24T15:50:14.091" v="1023" actId="1035"/>
          <ac:picMkLst>
            <pc:docMk/>
            <pc:sldMk cId="3117027286" sldId="708"/>
            <ac:picMk id="13" creationId="{25F28BC8-EB4F-6149-AED7-204D4E56818A}"/>
          </ac:picMkLst>
        </pc:picChg>
      </pc:sldChg>
      <pc:sldChg chg="addSp delSp modSp add mod">
        <pc:chgData name="Reding, William" userId="f2085bdd-e240-4f19-8173-c56cfc235875" providerId="ADAL" clId="{1E4100C3-D83F-4C4C-89A0-7751CFBE99B2}" dt="2024-05-29T15:36:02.936" v="1805" actId="255"/>
        <pc:sldMkLst>
          <pc:docMk/>
          <pc:sldMk cId="4082868939" sldId="709"/>
        </pc:sldMkLst>
        <pc:spChg chg="del mod">
          <ac:chgData name="Reding, William" userId="f2085bdd-e240-4f19-8173-c56cfc235875" providerId="ADAL" clId="{1E4100C3-D83F-4C4C-89A0-7751CFBE99B2}" dt="2024-05-24T15:53:20.970" v="1116" actId="478"/>
          <ac:spMkLst>
            <pc:docMk/>
            <pc:sldMk cId="4082868939" sldId="709"/>
            <ac:spMk id="2" creationId="{77CF2C4F-14F8-94A8-EC48-31016F6696EA}"/>
          </ac:spMkLst>
        </pc:spChg>
        <pc:spChg chg="add mod">
          <ac:chgData name="Reding, William" userId="f2085bdd-e240-4f19-8173-c56cfc235875" providerId="ADAL" clId="{1E4100C3-D83F-4C4C-89A0-7751CFBE99B2}" dt="2024-05-24T15:54:14.935" v="1139" actId="1035"/>
          <ac:spMkLst>
            <pc:docMk/>
            <pc:sldMk cId="4082868939" sldId="709"/>
            <ac:spMk id="3" creationId="{19A761B5-6586-9DA3-BA6C-3BEB32CE9218}"/>
          </ac:spMkLst>
        </pc:spChg>
        <pc:spChg chg="add mod">
          <ac:chgData name="Reding, William" userId="f2085bdd-e240-4f19-8173-c56cfc235875" providerId="ADAL" clId="{1E4100C3-D83F-4C4C-89A0-7751CFBE99B2}" dt="2024-05-24T15:53:58.296" v="1122" actId="255"/>
          <ac:spMkLst>
            <pc:docMk/>
            <pc:sldMk cId="4082868939" sldId="709"/>
            <ac:spMk id="4" creationId="{D499FA57-643E-790F-A79D-8BDC956C3ACC}"/>
          </ac:spMkLst>
        </pc:spChg>
        <pc:spChg chg="del">
          <ac:chgData name="Reding, William" userId="f2085bdd-e240-4f19-8173-c56cfc235875" providerId="ADAL" clId="{1E4100C3-D83F-4C4C-89A0-7751CFBE99B2}" dt="2024-05-24T15:53:22.309" v="1117" actId="478"/>
          <ac:spMkLst>
            <pc:docMk/>
            <pc:sldMk cId="4082868939" sldId="709"/>
            <ac:spMk id="8" creationId="{1DB9F73B-80F9-2B63-A251-A20EB017F328}"/>
          </ac:spMkLst>
        </pc:spChg>
        <pc:spChg chg="mod">
          <ac:chgData name="Reding, William" userId="f2085bdd-e240-4f19-8173-c56cfc235875" providerId="ADAL" clId="{1E4100C3-D83F-4C4C-89A0-7751CFBE99B2}" dt="2024-05-29T15:36:02.936" v="1805" actId="255"/>
          <ac:spMkLst>
            <pc:docMk/>
            <pc:sldMk cId="4082868939" sldId="709"/>
            <ac:spMk id="14" creationId="{A565EE17-AF5B-A32B-231A-9EB39B5CB278}"/>
          </ac:spMkLst>
        </pc:spChg>
        <pc:picChg chg="add mod">
          <ac:chgData name="Reding, William" userId="f2085bdd-e240-4f19-8173-c56cfc235875" providerId="ADAL" clId="{1E4100C3-D83F-4C4C-89A0-7751CFBE99B2}" dt="2024-05-24T15:53:25.553" v="1118"/>
          <ac:picMkLst>
            <pc:docMk/>
            <pc:sldMk cId="4082868939" sldId="709"/>
            <ac:picMk id="6" creationId="{66079979-C357-F4C2-AAD8-B3C3CC27434E}"/>
          </ac:picMkLst>
        </pc:picChg>
        <pc:picChg chg="del">
          <ac:chgData name="Reding, William" userId="f2085bdd-e240-4f19-8173-c56cfc235875" providerId="ADAL" clId="{1E4100C3-D83F-4C4C-89A0-7751CFBE99B2}" dt="2024-05-24T15:53:15.617" v="1114" actId="478"/>
          <ac:picMkLst>
            <pc:docMk/>
            <pc:sldMk cId="4082868939" sldId="709"/>
            <ac:picMk id="11" creationId="{949EA757-F2A4-FC53-A736-2DD872167DAD}"/>
          </ac:picMkLst>
        </pc:picChg>
        <pc:picChg chg="del">
          <ac:chgData name="Reding, William" userId="f2085bdd-e240-4f19-8173-c56cfc235875" providerId="ADAL" clId="{1E4100C3-D83F-4C4C-89A0-7751CFBE99B2}" dt="2024-05-24T15:53:15.617" v="1114" actId="478"/>
          <ac:picMkLst>
            <pc:docMk/>
            <pc:sldMk cId="4082868939" sldId="709"/>
            <ac:picMk id="12" creationId="{E7195BF8-0ED8-1AC2-403E-6C5517C9653D}"/>
          </ac:picMkLst>
        </pc:picChg>
        <pc:picChg chg="del">
          <ac:chgData name="Reding, William" userId="f2085bdd-e240-4f19-8173-c56cfc235875" providerId="ADAL" clId="{1E4100C3-D83F-4C4C-89A0-7751CFBE99B2}" dt="2024-05-24T15:53:15.617" v="1114" actId="478"/>
          <ac:picMkLst>
            <pc:docMk/>
            <pc:sldMk cId="4082868939" sldId="709"/>
            <ac:picMk id="13" creationId="{25F28BC8-EB4F-6149-AED7-204D4E56818A}"/>
          </ac:picMkLst>
        </pc:picChg>
      </pc:sldChg>
      <pc:sldChg chg="addSp delSp modSp add mod">
        <pc:chgData name="Reding, William" userId="f2085bdd-e240-4f19-8173-c56cfc235875" providerId="ADAL" clId="{1E4100C3-D83F-4C4C-89A0-7751CFBE99B2}" dt="2024-05-29T15:36:25.388" v="1818" actId="1037"/>
        <pc:sldMkLst>
          <pc:docMk/>
          <pc:sldMk cId="201215525" sldId="710"/>
        </pc:sldMkLst>
        <pc:spChg chg="del">
          <ac:chgData name="Reding, William" userId="f2085bdd-e240-4f19-8173-c56cfc235875" providerId="ADAL" clId="{1E4100C3-D83F-4C4C-89A0-7751CFBE99B2}" dt="2024-05-24T15:55:19.258" v="1141" actId="478"/>
          <ac:spMkLst>
            <pc:docMk/>
            <pc:sldMk cId="201215525" sldId="710"/>
            <ac:spMk id="3" creationId="{19A761B5-6586-9DA3-BA6C-3BEB32CE9218}"/>
          </ac:spMkLst>
        </pc:spChg>
        <pc:spChg chg="del">
          <ac:chgData name="Reding, William" userId="f2085bdd-e240-4f19-8173-c56cfc235875" providerId="ADAL" clId="{1E4100C3-D83F-4C4C-89A0-7751CFBE99B2}" dt="2024-05-24T15:55:30.360" v="1143" actId="478"/>
          <ac:spMkLst>
            <pc:docMk/>
            <pc:sldMk cId="201215525" sldId="710"/>
            <ac:spMk id="4" creationId="{D499FA57-643E-790F-A79D-8BDC956C3ACC}"/>
          </ac:spMkLst>
        </pc:spChg>
        <pc:spChg chg="add del mod">
          <ac:chgData name="Reding, William" userId="f2085bdd-e240-4f19-8173-c56cfc235875" providerId="ADAL" clId="{1E4100C3-D83F-4C4C-89A0-7751CFBE99B2}" dt="2024-05-24T15:55:26.881" v="1142" actId="478"/>
          <ac:spMkLst>
            <pc:docMk/>
            <pc:sldMk cId="201215525" sldId="710"/>
            <ac:spMk id="7" creationId="{65E48056-E77F-82E7-D071-295CDBD73BA9}"/>
          </ac:spMkLst>
        </pc:spChg>
        <pc:spChg chg="mod">
          <ac:chgData name="Reding, William" userId="f2085bdd-e240-4f19-8173-c56cfc235875" providerId="ADAL" clId="{1E4100C3-D83F-4C4C-89A0-7751CFBE99B2}" dt="2024-05-29T15:36:25.388" v="1818" actId="1037"/>
          <ac:spMkLst>
            <pc:docMk/>
            <pc:sldMk cId="201215525" sldId="710"/>
            <ac:spMk id="14" creationId="{A565EE17-AF5B-A32B-231A-9EB39B5CB278}"/>
          </ac:spMkLst>
        </pc:spChg>
        <pc:picChg chg="del">
          <ac:chgData name="Reding, William" userId="f2085bdd-e240-4f19-8173-c56cfc235875" providerId="ADAL" clId="{1E4100C3-D83F-4C4C-89A0-7751CFBE99B2}" dt="2024-05-24T15:55:33.520" v="1144" actId="478"/>
          <ac:picMkLst>
            <pc:docMk/>
            <pc:sldMk cId="201215525" sldId="710"/>
            <ac:picMk id="6" creationId="{66079979-C357-F4C2-AAD8-B3C3CC27434E}"/>
          </ac:picMkLst>
        </pc:picChg>
        <pc:picChg chg="add mod modCrop">
          <ac:chgData name="Reding, William" userId="f2085bdd-e240-4f19-8173-c56cfc235875" providerId="ADAL" clId="{1E4100C3-D83F-4C4C-89A0-7751CFBE99B2}" dt="2024-05-24T15:56:24.100" v="1186" actId="14100"/>
          <ac:picMkLst>
            <pc:docMk/>
            <pc:sldMk cId="201215525" sldId="710"/>
            <ac:picMk id="8" creationId="{2DA534D3-6318-427A-1072-189E935EEF18}"/>
          </ac:picMkLst>
        </pc:picChg>
      </pc:sldChg>
      <pc:sldChg chg="addSp delSp modSp add mod">
        <pc:chgData name="Reding, William" userId="f2085bdd-e240-4f19-8173-c56cfc235875" providerId="ADAL" clId="{1E4100C3-D83F-4C4C-89A0-7751CFBE99B2}" dt="2024-05-29T15:36:46.371" v="1837" actId="255"/>
        <pc:sldMkLst>
          <pc:docMk/>
          <pc:sldMk cId="127881432" sldId="711"/>
        </pc:sldMkLst>
        <pc:spChg chg="mod">
          <ac:chgData name="Reding, William" userId="f2085bdd-e240-4f19-8173-c56cfc235875" providerId="ADAL" clId="{1E4100C3-D83F-4C4C-89A0-7751CFBE99B2}" dt="2024-05-29T15:36:46.371" v="1837" actId="255"/>
          <ac:spMkLst>
            <pc:docMk/>
            <pc:sldMk cId="127881432" sldId="711"/>
            <ac:spMk id="14" creationId="{A565EE17-AF5B-A32B-231A-9EB39B5CB278}"/>
          </ac:spMkLst>
        </pc:spChg>
        <pc:picChg chg="add mod">
          <ac:chgData name="Reding, William" userId="f2085bdd-e240-4f19-8173-c56cfc235875" providerId="ADAL" clId="{1E4100C3-D83F-4C4C-89A0-7751CFBE99B2}" dt="2024-05-24T16:00:41.368" v="1241" actId="14100"/>
          <ac:picMkLst>
            <pc:docMk/>
            <pc:sldMk cId="127881432" sldId="711"/>
            <ac:picMk id="2" creationId="{BCD1A350-AF81-0901-E80D-87A52DC4025B}"/>
          </ac:picMkLst>
        </pc:picChg>
        <pc:picChg chg="del">
          <ac:chgData name="Reding, William" userId="f2085bdd-e240-4f19-8173-c56cfc235875" providerId="ADAL" clId="{1E4100C3-D83F-4C4C-89A0-7751CFBE99B2}" dt="2024-05-24T16:00:07.250" v="1237" actId="478"/>
          <ac:picMkLst>
            <pc:docMk/>
            <pc:sldMk cId="127881432" sldId="711"/>
            <ac:picMk id="8" creationId="{2DA534D3-6318-427A-1072-189E935EEF18}"/>
          </ac:picMkLst>
        </pc:picChg>
      </pc:sldChg>
      <pc:sldChg chg="addSp delSp modSp add mod">
        <pc:chgData name="Reding, William" userId="f2085bdd-e240-4f19-8173-c56cfc235875" providerId="ADAL" clId="{1E4100C3-D83F-4C4C-89A0-7751CFBE99B2}" dt="2024-05-29T15:38:15.797" v="1911" actId="1037"/>
        <pc:sldMkLst>
          <pc:docMk/>
          <pc:sldMk cId="2468670496" sldId="712"/>
        </pc:sldMkLst>
        <pc:spChg chg="del">
          <ac:chgData name="Reding, William" userId="f2085bdd-e240-4f19-8173-c56cfc235875" providerId="ADAL" clId="{1E4100C3-D83F-4C4C-89A0-7751CFBE99B2}" dt="2024-05-24T20:36:28.045" v="1460" actId="478"/>
          <ac:spMkLst>
            <pc:docMk/>
            <pc:sldMk cId="2468670496" sldId="712"/>
            <ac:spMk id="3" creationId="{40ABEF93-CACE-484E-9D0A-AEF0A2FCD808}"/>
          </ac:spMkLst>
        </pc:spChg>
        <pc:spChg chg="add del mod">
          <ac:chgData name="Reding, William" userId="f2085bdd-e240-4f19-8173-c56cfc235875" providerId="ADAL" clId="{1E4100C3-D83F-4C4C-89A0-7751CFBE99B2}" dt="2024-05-24T20:36:31.691" v="1461" actId="478"/>
          <ac:spMkLst>
            <pc:docMk/>
            <pc:sldMk cId="2468670496" sldId="712"/>
            <ac:spMk id="4" creationId="{EDF2BE55-DC24-3E8D-195B-7DF2D86E89E9}"/>
          </ac:spMkLst>
        </pc:spChg>
        <pc:spChg chg="del">
          <ac:chgData name="Reding, William" userId="f2085bdd-e240-4f19-8173-c56cfc235875" providerId="ADAL" clId="{1E4100C3-D83F-4C4C-89A0-7751CFBE99B2}" dt="2024-05-24T20:36:28.045" v="1460" actId="478"/>
          <ac:spMkLst>
            <pc:docMk/>
            <pc:sldMk cId="2468670496" sldId="712"/>
            <ac:spMk id="5" creationId="{C98AA0C4-D33D-ED62-00D8-BE47FE6E6B6C}"/>
          </ac:spMkLst>
        </pc:spChg>
        <pc:spChg chg="del">
          <ac:chgData name="Reding, William" userId="f2085bdd-e240-4f19-8173-c56cfc235875" providerId="ADAL" clId="{1E4100C3-D83F-4C4C-89A0-7751CFBE99B2}" dt="2024-05-24T20:36:28.045" v="1460" actId="478"/>
          <ac:spMkLst>
            <pc:docMk/>
            <pc:sldMk cId="2468670496" sldId="712"/>
            <ac:spMk id="6" creationId="{809741E6-4925-E8BC-7AE0-D068FE3A9380}"/>
          </ac:spMkLst>
        </pc:spChg>
        <pc:spChg chg="del">
          <ac:chgData name="Reding, William" userId="f2085bdd-e240-4f19-8173-c56cfc235875" providerId="ADAL" clId="{1E4100C3-D83F-4C4C-89A0-7751CFBE99B2}" dt="2024-05-24T20:36:37.870" v="1463" actId="478"/>
          <ac:spMkLst>
            <pc:docMk/>
            <pc:sldMk cId="2468670496" sldId="712"/>
            <ac:spMk id="7" creationId="{BD5337C4-D913-24D1-3F19-6BB81488D9EF}"/>
          </ac:spMkLst>
        </pc:spChg>
        <pc:spChg chg="mod">
          <ac:chgData name="Reding, William" userId="f2085bdd-e240-4f19-8173-c56cfc235875" providerId="ADAL" clId="{1E4100C3-D83F-4C4C-89A0-7751CFBE99B2}" dt="2024-05-29T15:38:15.797" v="1911" actId="1037"/>
          <ac:spMkLst>
            <pc:docMk/>
            <pc:sldMk cId="2468670496" sldId="712"/>
            <ac:spMk id="8" creationId="{E6EAB456-77BA-7084-6EB9-E9D3F9ADBC13}"/>
          </ac:spMkLst>
        </pc:spChg>
        <pc:spChg chg="add mod">
          <ac:chgData name="Reding, William" userId="f2085bdd-e240-4f19-8173-c56cfc235875" providerId="ADAL" clId="{1E4100C3-D83F-4C4C-89A0-7751CFBE99B2}" dt="2024-05-24T20:36:55.371" v="1464"/>
          <ac:spMkLst>
            <pc:docMk/>
            <pc:sldMk cId="2468670496" sldId="712"/>
            <ac:spMk id="9" creationId="{141D2E1D-923F-236E-96B1-E9EAAC777989}"/>
          </ac:spMkLst>
        </pc:spChg>
        <pc:spChg chg="del">
          <ac:chgData name="Reding, William" userId="f2085bdd-e240-4f19-8173-c56cfc235875" providerId="ADAL" clId="{1E4100C3-D83F-4C4C-89A0-7751CFBE99B2}" dt="2024-05-24T20:36:21.182" v="1458" actId="478"/>
          <ac:spMkLst>
            <pc:docMk/>
            <pc:sldMk cId="2468670496" sldId="712"/>
            <ac:spMk id="10" creationId="{6DDBBF9E-AB54-301B-7058-C9592E8F0C9A}"/>
          </ac:spMkLst>
        </pc:spChg>
        <pc:spChg chg="del">
          <ac:chgData name="Reding, William" userId="f2085bdd-e240-4f19-8173-c56cfc235875" providerId="ADAL" clId="{1E4100C3-D83F-4C4C-89A0-7751CFBE99B2}" dt="2024-05-24T20:36:33.891" v="1462" actId="21"/>
          <ac:spMkLst>
            <pc:docMk/>
            <pc:sldMk cId="2468670496" sldId="712"/>
            <ac:spMk id="11" creationId="{B799DC00-A706-535D-3F34-47D796B85EB4}"/>
          </ac:spMkLst>
        </pc:spChg>
        <pc:spChg chg="del">
          <ac:chgData name="Reding, William" userId="f2085bdd-e240-4f19-8173-c56cfc235875" providerId="ADAL" clId="{1E4100C3-D83F-4C4C-89A0-7751CFBE99B2}" dt="2024-05-24T20:36:22.733" v="1459" actId="478"/>
          <ac:spMkLst>
            <pc:docMk/>
            <pc:sldMk cId="2468670496" sldId="712"/>
            <ac:spMk id="12" creationId="{375D5D66-7C62-8172-C371-6DB12FE11A8B}"/>
          </ac:spMkLst>
        </pc:spChg>
        <pc:spChg chg="del">
          <ac:chgData name="Reding, William" userId="f2085bdd-e240-4f19-8173-c56cfc235875" providerId="ADAL" clId="{1E4100C3-D83F-4C4C-89A0-7751CFBE99B2}" dt="2024-05-24T20:36:37.870" v="1463" actId="478"/>
          <ac:spMkLst>
            <pc:docMk/>
            <pc:sldMk cId="2468670496" sldId="712"/>
            <ac:spMk id="13" creationId="{731D6562-AA7A-E7DF-CAC5-EF12B6BF0DB2}"/>
          </ac:spMkLst>
        </pc:spChg>
        <pc:spChg chg="del">
          <ac:chgData name="Reding, William" userId="f2085bdd-e240-4f19-8173-c56cfc235875" providerId="ADAL" clId="{1E4100C3-D83F-4C4C-89A0-7751CFBE99B2}" dt="2024-05-24T20:36:37.870" v="1463" actId="478"/>
          <ac:spMkLst>
            <pc:docMk/>
            <pc:sldMk cId="2468670496" sldId="712"/>
            <ac:spMk id="15" creationId="{A32D7E13-4F38-4EFC-618D-8F45AC6EFE45}"/>
          </ac:spMkLst>
        </pc:spChg>
      </pc:sldChg>
      <pc:sldChg chg="addSp delSp modSp new mod">
        <pc:chgData name="Reding, William" userId="f2085bdd-e240-4f19-8173-c56cfc235875" providerId="ADAL" clId="{1E4100C3-D83F-4C4C-89A0-7751CFBE99B2}" dt="2024-05-29T15:39:20.878" v="1916" actId="14100"/>
        <pc:sldMkLst>
          <pc:docMk/>
          <pc:sldMk cId="1585331338" sldId="713"/>
        </pc:sldMkLst>
        <pc:spChg chg="del">
          <ac:chgData name="Reding, William" userId="f2085bdd-e240-4f19-8173-c56cfc235875" providerId="ADAL" clId="{1E4100C3-D83F-4C4C-89A0-7751CFBE99B2}" dt="2024-05-29T15:27:27.900" v="1751" actId="478"/>
          <ac:spMkLst>
            <pc:docMk/>
            <pc:sldMk cId="1585331338" sldId="713"/>
            <ac:spMk id="2" creationId="{F662837D-FE3E-8A7A-2F28-957FCE7006F9}"/>
          </ac:spMkLst>
        </pc:spChg>
        <pc:spChg chg="del">
          <ac:chgData name="Reding, William" userId="f2085bdd-e240-4f19-8173-c56cfc235875" providerId="ADAL" clId="{1E4100C3-D83F-4C4C-89A0-7751CFBE99B2}" dt="2024-05-29T15:27:10.681" v="1748" actId="478"/>
          <ac:spMkLst>
            <pc:docMk/>
            <pc:sldMk cId="1585331338" sldId="713"/>
            <ac:spMk id="3" creationId="{74BCD052-67BB-2CA6-34ED-6075B8C318A0}"/>
          </ac:spMkLst>
        </pc:spChg>
        <pc:spChg chg="del">
          <ac:chgData name="Reding, William" userId="f2085bdd-e240-4f19-8173-c56cfc235875" providerId="ADAL" clId="{1E4100C3-D83F-4C4C-89A0-7751CFBE99B2}" dt="2024-05-29T15:27:15.093" v="1749" actId="478"/>
          <ac:spMkLst>
            <pc:docMk/>
            <pc:sldMk cId="1585331338" sldId="713"/>
            <ac:spMk id="4" creationId="{2A83CDCD-DC59-9263-6A78-65BE94C4EACC}"/>
          </ac:spMkLst>
        </pc:spChg>
        <pc:spChg chg="del">
          <ac:chgData name="Reding, William" userId="f2085bdd-e240-4f19-8173-c56cfc235875" providerId="ADAL" clId="{1E4100C3-D83F-4C4C-89A0-7751CFBE99B2}" dt="2024-05-29T15:27:21.949" v="1750" actId="478"/>
          <ac:spMkLst>
            <pc:docMk/>
            <pc:sldMk cId="1585331338" sldId="713"/>
            <ac:spMk id="6" creationId="{37897F59-36ED-05FB-833E-30A9998756E5}"/>
          </ac:spMkLst>
        </pc:spChg>
        <pc:picChg chg="add del mod">
          <ac:chgData name="Reding, William" userId="f2085bdd-e240-4f19-8173-c56cfc235875" providerId="ADAL" clId="{1E4100C3-D83F-4C4C-89A0-7751CFBE99B2}" dt="2024-05-29T15:31:13.093" v="1753" actId="478"/>
          <ac:picMkLst>
            <pc:docMk/>
            <pc:sldMk cId="1585331338" sldId="713"/>
            <ac:picMk id="8" creationId="{476113D7-1493-06AB-0A07-C6A8582E0346}"/>
          </ac:picMkLst>
        </pc:picChg>
        <pc:picChg chg="add mod modCrop">
          <ac:chgData name="Reding, William" userId="f2085bdd-e240-4f19-8173-c56cfc235875" providerId="ADAL" clId="{1E4100C3-D83F-4C4C-89A0-7751CFBE99B2}" dt="2024-05-29T15:39:20.878" v="1916" actId="14100"/>
          <ac:picMkLst>
            <pc:docMk/>
            <pc:sldMk cId="1585331338" sldId="713"/>
            <ac:picMk id="10" creationId="{5ED08961-46B9-077C-D530-DA9FE8830C48}"/>
          </ac:picMkLst>
        </pc:picChg>
      </pc:sldChg>
      <pc:sldChg chg="del">
        <pc:chgData name="Reding, William" userId="f2085bdd-e240-4f19-8173-c56cfc235875" providerId="ADAL" clId="{1E4100C3-D83F-4C4C-89A0-7751CFBE99B2}" dt="2024-05-24T14:58:25.640" v="0" actId="2696"/>
        <pc:sldMkLst>
          <pc:docMk/>
          <pc:sldMk cId="2721367482" sldId="1603"/>
        </pc:sldMkLst>
      </pc:sldChg>
      <pc:sldChg chg="del">
        <pc:chgData name="Reding, William" userId="f2085bdd-e240-4f19-8173-c56cfc235875" providerId="ADAL" clId="{1E4100C3-D83F-4C4C-89A0-7751CFBE99B2}" dt="2024-05-24T14:58:29.898" v="1" actId="2696"/>
        <pc:sldMkLst>
          <pc:docMk/>
          <pc:sldMk cId="924042789" sldId="1604"/>
        </pc:sldMkLst>
      </pc:sldChg>
      <pc:sldMasterChg chg="del delSldLayout">
        <pc:chgData name="Reding, William" userId="f2085bdd-e240-4f19-8173-c56cfc235875" providerId="ADAL" clId="{1E4100C3-D83F-4C4C-89A0-7751CFBE99B2}" dt="2024-05-24T20:37:53.543" v="1467" actId="47"/>
        <pc:sldMasterMkLst>
          <pc:docMk/>
          <pc:sldMasterMk cId="3644220034" sldId="2147483648"/>
        </pc:sldMasterMkLst>
        <pc:sldLayoutChg chg="del">
          <pc:chgData name="Reding, William" userId="f2085bdd-e240-4f19-8173-c56cfc235875" providerId="ADAL" clId="{1E4100C3-D83F-4C4C-89A0-7751CFBE99B2}" dt="2024-05-24T20:37:53.543" v="1467" actId="47"/>
          <pc:sldLayoutMkLst>
            <pc:docMk/>
            <pc:sldMasterMk cId="3644220034" sldId="2147483648"/>
            <pc:sldLayoutMk cId="151001171" sldId="2147483650"/>
          </pc:sldLayoutMkLst>
        </pc:sldLayoutChg>
        <pc:sldLayoutChg chg="del">
          <pc:chgData name="Reding, William" userId="f2085bdd-e240-4f19-8173-c56cfc235875" providerId="ADAL" clId="{1E4100C3-D83F-4C4C-89A0-7751CFBE99B2}" dt="2024-05-24T20:37:53.543" v="1467" actId="47"/>
          <pc:sldLayoutMkLst>
            <pc:docMk/>
            <pc:sldMasterMk cId="3644220034" sldId="2147483648"/>
            <pc:sldLayoutMk cId="3199224263" sldId="2147483666"/>
          </pc:sldLayoutMkLst>
        </pc:sldLayoutChg>
        <pc:sldLayoutChg chg="del">
          <pc:chgData name="Reding, William" userId="f2085bdd-e240-4f19-8173-c56cfc235875" providerId="ADAL" clId="{1E4100C3-D83F-4C4C-89A0-7751CFBE99B2}" dt="2024-05-24T20:37:53.543" v="1467" actId="47"/>
          <pc:sldLayoutMkLst>
            <pc:docMk/>
            <pc:sldMasterMk cId="3644220034" sldId="2147483648"/>
            <pc:sldLayoutMk cId="3992063661" sldId="2147483667"/>
          </pc:sldLayoutMkLst>
        </pc:sldLayoutChg>
        <pc:sldLayoutChg chg="del">
          <pc:chgData name="Reding, William" userId="f2085bdd-e240-4f19-8173-c56cfc235875" providerId="ADAL" clId="{1E4100C3-D83F-4C4C-89A0-7751CFBE99B2}" dt="2024-05-24T20:37:53.543" v="1467" actId="47"/>
          <pc:sldLayoutMkLst>
            <pc:docMk/>
            <pc:sldMasterMk cId="3644220034" sldId="2147483648"/>
            <pc:sldLayoutMk cId="2961459665" sldId="214748366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AF17BC-365D-414D-A7DB-31A8744277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E79DF-BA82-AF44-8968-6A6C765FD3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0A865-DCDC-3244-9B1F-F6306756A16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6DD2D-B997-BE48-A0EE-D6B9110E8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77B2A-C45B-5048-B116-DB05ED4CA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6C0F-E47A-4647-9902-665B4209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242AE-7B60-5645-8F63-FE6E04DDEC9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2486-0F68-1C4A-A989-2EB083D5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3.emf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5FB7B-5866-48A8-A434-91C287DA14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A7C2B-791A-4C73-BB5B-499C643135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15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45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 – only post incident (don’t like); </a:t>
            </a:r>
            <a:r>
              <a:rPr lang="en-US" err="1"/>
              <a:t>cont</a:t>
            </a:r>
            <a:r>
              <a:rPr lang="en-US"/>
              <a:t> do hazard mitigation</a:t>
            </a:r>
          </a:p>
          <a:p>
            <a:r>
              <a:rPr lang="en-US"/>
              <a:t>Less linear, highlight things happening throughout </a:t>
            </a:r>
          </a:p>
          <a:p>
            <a:r>
              <a:rPr lang="en-US"/>
              <a:t>There is a lot going on that we do not exercise that we need to highlight.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7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 – only post incident (don’t like); </a:t>
            </a:r>
            <a:r>
              <a:rPr lang="en-US" err="1"/>
              <a:t>cont</a:t>
            </a:r>
            <a:r>
              <a:rPr lang="en-US"/>
              <a:t> do hazard mitigation</a:t>
            </a:r>
          </a:p>
          <a:p>
            <a:r>
              <a:rPr lang="en-US"/>
              <a:t>Less linear, highlight things happening throughout </a:t>
            </a:r>
          </a:p>
          <a:p>
            <a:r>
              <a:rPr lang="en-US"/>
              <a:t>There is a lot going on that we do not exercise that we need to highlight.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4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 – only post incident (don’t like); </a:t>
            </a:r>
            <a:r>
              <a:rPr lang="en-US" err="1"/>
              <a:t>cont</a:t>
            </a:r>
            <a:r>
              <a:rPr lang="en-US"/>
              <a:t> do hazard mitigation</a:t>
            </a:r>
          </a:p>
          <a:p>
            <a:r>
              <a:rPr lang="en-US"/>
              <a:t>Less linear, highlight things happening throughout </a:t>
            </a:r>
          </a:p>
          <a:p>
            <a:r>
              <a:rPr lang="en-US"/>
              <a:t>There is a lot going on that we do not exercise that we need to highlight.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6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 – only post incident (don’t like); </a:t>
            </a:r>
            <a:r>
              <a:rPr lang="en-US" err="1"/>
              <a:t>cont</a:t>
            </a:r>
            <a:r>
              <a:rPr lang="en-US"/>
              <a:t> do hazard mitigation</a:t>
            </a:r>
          </a:p>
          <a:p>
            <a:r>
              <a:rPr lang="en-US"/>
              <a:t>Less linear, highlight things happening throughout </a:t>
            </a:r>
          </a:p>
          <a:p>
            <a:r>
              <a:rPr lang="en-US"/>
              <a:t>There is a lot going on that we do not exercise that we need to highlight.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5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 – only post incident (don’t like); </a:t>
            </a:r>
            <a:r>
              <a:rPr lang="en-US" err="1"/>
              <a:t>cont</a:t>
            </a:r>
            <a:r>
              <a:rPr lang="en-US"/>
              <a:t> do hazard mitigation</a:t>
            </a:r>
          </a:p>
          <a:p>
            <a:r>
              <a:rPr lang="en-US"/>
              <a:t>Less linear, highlight things happening throughout </a:t>
            </a:r>
          </a:p>
          <a:p>
            <a:r>
              <a:rPr lang="en-US"/>
              <a:t>There is a lot going on that we do not exercise that we need to highlight.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7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otes Placeholder"/>
          <p:cNvSpPr>
            <a:spLocks noGrp="1"/>
          </p:cNvSpPr>
          <p:nvPr>
            <p:ph type="body" idx="1"/>
          </p:nvPr>
        </p:nvSpPr>
        <p:spPr>
          <a:xfrm>
            <a:off x="547905" y="2552403"/>
            <a:ext cx="11505979" cy="24211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Bef>
                <a:spcPct val="0"/>
              </a:spcBef>
            </a:pPr>
            <a:endParaRPr lang="en-US" altLang="en-US" sz="1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95" name="Object 1"/>
          <p:cNvGraphicFramePr>
            <a:graphicFrameLocks noChangeAspect="1"/>
          </p:cNvGraphicFramePr>
          <p:nvPr/>
        </p:nvGraphicFramePr>
        <p:xfrm>
          <a:off x="2114569" y="396490"/>
          <a:ext cx="8372654" cy="20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819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69" y="396490"/>
                        <a:ext cx="8372654" cy="20191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352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4FA112-C0EB-66C3-35A9-C86E9DCE08D9}"/>
              </a:ext>
            </a:extLst>
          </p:cNvPr>
          <p:cNvSpPr/>
          <p:nvPr userDrawn="1"/>
        </p:nvSpPr>
        <p:spPr>
          <a:xfrm>
            <a:off x="10472468" y="-1"/>
            <a:ext cx="1719532" cy="165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0FB17E-EA05-8090-0C67-F7104A812B46}"/>
              </a:ext>
            </a:extLst>
          </p:cNvPr>
          <p:cNvSpPr/>
          <p:nvPr userDrawn="1"/>
        </p:nvSpPr>
        <p:spPr>
          <a:xfrm>
            <a:off x="0" y="5722214"/>
            <a:ext cx="12192000" cy="1161665"/>
          </a:xfrm>
          <a:prstGeom prst="rect">
            <a:avLst/>
          </a:prstGeom>
          <a:solidFill>
            <a:srgbClr val="161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5F4F3-1D41-0F1F-59C5-9EFA3051C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1525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1745E-B0F1-BAFF-6696-75CC6F97C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525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4E7B6-FCBF-C76B-D48D-97EA236DC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-1"/>
            <a:ext cx="4961707" cy="6196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2A1957-7749-1038-14E7-0CF5B367E0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814" y="77834"/>
            <a:ext cx="1307341" cy="1266141"/>
          </a:xfrm>
          <a:prstGeom prst="rect">
            <a:avLst/>
          </a:prstGeom>
        </p:spPr>
      </p:pic>
      <p:pic>
        <p:nvPicPr>
          <p:cNvPr id="10" name="Picture 9" descr="A picture containing sitting, laptop, computer, lit&#10;&#10;Description automatically generated">
            <a:extLst>
              <a:ext uri="{FF2B5EF4-FFF2-40B4-BE49-F238E27FC236}">
                <a16:creationId xmlns:a16="http://schemas.microsoft.com/office/drawing/2014/main" id="{0E7FD6C0-EEC4-3340-D6A4-114D4830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79" y="17176"/>
            <a:ext cx="2658384" cy="102458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AB83BDF-4322-4E14-421D-D25CE54EB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6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CUI//OPSEC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68AA2-5ABD-9C28-3FC0-6AD7073AF25F}"/>
              </a:ext>
            </a:extLst>
          </p:cNvPr>
          <p:cNvSpPr/>
          <p:nvPr userDrawn="1"/>
        </p:nvSpPr>
        <p:spPr>
          <a:xfrm>
            <a:off x="0" y="5682638"/>
            <a:ext cx="12192000" cy="45719"/>
          </a:xfrm>
          <a:prstGeom prst="rect">
            <a:avLst/>
          </a:prstGeom>
          <a:solidFill>
            <a:srgbClr val="FBD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E7AE3-CDA3-F749-82DA-98540BEFAC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86" y="5654145"/>
            <a:ext cx="2772783" cy="13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18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orient="horz" pos="1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AF10-B13D-75FA-2975-1EB9F15C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616AA-4420-02FD-6D06-2C79B6B2C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D0DF7-7969-405C-5205-838E34A7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D84DB-013C-D388-A5A9-F26DCDAE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93905-0961-3A9F-C939-5AFFC416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E4075-FB49-8CE9-DC0B-4DE476135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1412E-7D5B-8F91-A45F-7F84FFD36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BE744-9D49-1346-2C27-34B7161F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BDB01-F010-F6D7-E1FF-B9261F7F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62754-E7B6-400C-6AAC-2D818205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8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C5E977A-468C-7DBA-40D2-6EDA725FFAA3}"/>
              </a:ext>
            </a:extLst>
          </p:cNvPr>
          <p:cNvSpPr/>
          <p:nvPr userDrawn="1"/>
        </p:nvSpPr>
        <p:spPr>
          <a:xfrm>
            <a:off x="0" y="-8938"/>
            <a:ext cx="12192000" cy="989398"/>
          </a:xfrm>
          <a:prstGeom prst="rect">
            <a:avLst/>
          </a:prstGeom>
          <a:solidFill>
            <a:srgbClr val="161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2888E-8742-22F0-B902-80974E30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8" y="227109"/>
            <a:ext cx="10515600" cy="7904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A572C-B72C-DD8B-3851-4B14A09B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678"/>
            <a:ext cx="10515600" cy="4917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C45A9-2F4F-61D5-219F-32283445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3A2C4-4F32-1F19-340A-0354EC3A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CUI//OPSEC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C3BC7-7129-CF0E-5D1F-EA7E2C91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110293-B155-86BB-CD3E-2B56481C75FF}"/>
              </a:ext>
            </a:extLst>
          </p:cNvPr>
          <p:cNvSpPr/>
          <p:nvPr userDrawn="1"/>
        </p:nvSpPr>
        <p:spPr>
          <a:xfrm>
            <a:off x="0" y="972649"/>
            <a:ext cx="12192000" cy="45719"/>
          </a:xfrm>
          <a:prstGeom prst="rect">
            <a:avLst/>
          </a:prstGeom>
          <a:solidFill>
            <a:srgbClr val="FBD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B5F9518-7A94-B027-C4A7-432D1BED36A4}"/>
              </a:ext>
            </a:extLst>
          </p:cNvPr>
          <p:cNvSpPr txBox="1">
            <a:spLocks/>
          </p:cNvSpPr>
          <p:nvPr userDrawn="1"/>
        </p:nvSpPr>
        <p:spPr>
          <a:xfrm>
            <a:off x="4038600" y="-8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CUI//OPSEC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FDB77B-1482-110A-EE6B-458548BA5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813" y="-86755"/>
            <a:ext cx="2499704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45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3F66-3FAC-FE69-E47C-0AFBE613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DA277-7154-6E0D-18BC-C25DF1B4E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66FE4-06C7-6799-CA5E-E3479E39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6B717-E04F-9927-2BC6-F369C0A8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2D70-B111-67EB-0150-1CEA2AA2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2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02BEE-7F3B-856B-FEC7-34CE24E0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D4EA7-D729-E252-B014-35077F6A5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BFA43-B0CA-DF0F-5EB8-375996ED2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E51B1-56D0-B835-7635-37AF1D98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A4899-F48F-97D9-05E7-7EC277C6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78A3D-E7DC-3E1C-2AF3-32D0C83C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7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A475C-E95E-7995-BAB5-02DE504D4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668A3-C487-41DB-2335-913E03DE9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77E36-A0A8-83FC-B45E-B6102B34C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0C2328-A7D2-2939-3D6F-F60E6E5D2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0F599-738F-815D-354F-E89B0F5B9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AFEB7-7EDE-AF8C-B080-E01E3B42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7F33B7-ACCD-F077-9784-58586858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717C3-C495-291C-ABF3-7A804519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4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E185-B8B3-3C7A-4CB9-08BFFCDD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8EDFB-CD78-4DC2-4CD1-5458262A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1E11B-661C-012A-D614-BB43C433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9D2AB-F7CB-2921-92DC-F9FBD260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97B96-D932-5B49-5461-1CF2EF3F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2D69A-6178-D94B-1A4C-C9D8F9B1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AFEC4-8B79-13BB-2F04-8C54E815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5167-E9C8-4F2F-7271-531DF897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6622-D930-A913-DA5F-F37DED16E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341BA-96BE-A52E-A39D-9BF5B28DB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F68A2-1D1E-B6CA-68D0-A4E815BA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1D3-7F42-05FE-3740-697934E7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A568F-C8E7-49F8-3C6D-B6346781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2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EC57-1592-7CF0-29E7-9841C66D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544290-A4F6-F1FD-A65B-A873F3A3F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A31D3-8374-5B3B-3103-C4484E660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96A8-ECD4-B6DE-9FF2-EC754A8F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TBD per course (presentation)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B78BA-80B3-8C35-465D-937C4AFD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CUI//OPSEC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2BA97-EC04-DF74-1F4B-5961261E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ABDC-BD5D-4AC6-B0D3-EA6FAD2C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B6988-6DD7-46AC-5934-CF73B6EF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7F25A-184C-9662-CD7D-2BE01D1CE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CA88D-8CB3-FB0C-A984-3B5630311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16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TBD per course (presentation)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50317-7541-6D29-657C-E726E34CC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6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CUI//OPSEC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8E5C-0736-3B31-C8A5-EE87679DA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116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C1ABDC-BD5D-4AC6-B0D3-EA6FAD2CC9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6E0B93-7761-14BD-F413-FFAE531A574E}"/>
              </a:ext>
            </a:extLst>
          </p:cNvPr>
          <p:cNvSpPr txBox="1">
            <a:spLocks/>
          </p:cNvSpPr>
          <p:nvPr userDrawn="1"/>
        </p:nvSpPr>
        <p:spPr>
          <a:xfrm>
            <a:off x="4038600" y="-8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7030A0"/>
                </a:solidFill>
              </a:rPr>
              <a:t>CUI//OPSEC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7EA144-2127-9212-CD87-8CCC347DA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06" y="73150"/>
            <a:ext cx="1785668" cy="86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3363" indent="-23336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1363" indent="-284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7763" indent="-233363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3288" indent="-34448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632">
          <p15:clr>
            <a:srgbClr val="F26B43"/>
          </p15:clr>
        </p15:guide>
        <p15:guide id="3" orient="horz" pos="72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5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looney\Desktop\blast map.JPG">
            <a:extLst>
              <a:ext uri="{FF2B5EF4-FFF2-40B4-BE49-F238E27FC236}">
                <a16:creationId xmlns:a16="http://schemas.microsoft.com/office/drawing/2014/main" id="{CC062F54-CFA9-4791-B5CB-18DF589AB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5234" t="4800" r="25328" b="9600"/>
          <a:stretch/>
        </p:blipFill>
        <p:spPr bwMode="auto">
          <a:xfrm>
            <a:off x="1573504" y="912199"/>
            <a:ext cx="1696454" cy="2114635"/>
          </a:xfrm>
          <a:prstGeom prst="rect">
            <a:avLst/>
          </a:prstGeom>
          <a:noFill/>
        </p:spPr>
      </p:pic>
      <p:pic>
        <p:nvPicPr>
          <p:cNvPr id="9" name="Picture 4" descr="P:\NA-82\photos\bomb.jpg">
            <a:extLst>
              <a:ext uri="{FF2B5EF4-FFF2-40B4-BE49-F238E27FC236}">
                <a16:creationId xmlns:a16="http://schemas.microsoft.com/office/drawing/2014/main" id="{C973642D-DDE0-40F1-8AEC-AE8BAD01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9687" y="4105548"/>
            <a:ext cx="1429871" cy="1048710"/>
          </a:xfrm>
          <a:prstGeom prst="rect">
            <a:avLst/>
          </a:prstGeom>
          <a:noFill/>
        </p:spPr>
      </p:pic>
      <p:pic>
        <p:nvPicPr>
          <p:cNvPr id="10" name="Picture 6" descr="P:\NA-82\photos\Containment removal.JPG">
            <a:extLst>
              <a:ext uri="{FF2B5EF4-FFF2-40B4-BE49-F238E27FC236}">
                <a16:creationId xmlns:a16="http://schemas.microsoft.com/office/drawing/2014/main" id="{901A71E2-B38A-4D69-8B73-B73BF77B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026" y="4092235"/>
            <a:ext cx="1310714" cy="104923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F372DF-3F2D-4519-B06C-F089AD04AD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-8932" r="13052" b="10257"/>
          <a:stretch/>
        </p:blipFill>
        <p:spPr>
          <a:xfrm>
            <a:off x="342026" y="694456"/>
            <a:ext cx="1231478" cy="2325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CA4DF1-4740-44E3-A1DC-0C37DBFA89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55" t="8522" r="6753" b="5230"/>
          <a:stretch/>
        </p:blipFill>
        <p:spPr>
          <a:xfrm>
            <a:off x="3029709" y="912199"/>
            <a:ext cx="966248" cy="2128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78443-4E39-480C-BF35-4985F7124C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17045" b="30753"/>
          <a:stretch/>
        </p:blipFill>
        <p:spPr>
          <a:xfrm>
            <a:off x="342025" y="3026834"/>
            <a:ext cx="2725171" cy="1071840"/>
          </a:xfrm>
          <a:prstGeom prst="rect">
            <a:avLst/>
          </a:prstGeom>
        </p:spPr>
      </p:pic>
      <p:pic>
        <p:nvPicPr>
          <p:cNvPr id="14" name="Picture 7" descr="N:\My Documents\My Pictures\shot1 - cropped.jpg">
            <a:extLst>
              <a:ext uri="{FF2B5EF4-FFF2-40B4-BE49-F238E27FC236}">
                <a16:creationId xmlns:a16="http://schemas.microsoft.com/office/drawing/2014/main" id="{8F039243-F982-4732-AD70-7264D2F7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69769" y="3039201"/>
            <a:ext cx="1226187" cy="2114634"/>
          </a:xfrm>
          <a:prstGeom prst="rect">
            <a:avLst/>
          </a:prstGeom>
          <a:noFill/>
        </p:spPr>
      </p:pic>
      <p:sp>
        <p:nvSpPr>
          <p:cNvPr id="15" name="Subtitle 4">
            <a:extLst>
              <a:ext uri="{FF2B5EF4-FFF2-40B4-BE49-F238E27FC236}">
                <a16:creationId xmlns:a16="http://schemas.microsoft.com/office/drawing/2014/main" id="{30D7555C-DF8B-4729-BFE1-AFF187BB3B72}"/>
              </a:ext>
            </a:extLst>
          </p:cNvPr>
          <p:cNvSpPr txBox="1">
            <a:spLocks/>
          </p:cNvSpPr>
          <p:nvPr/>
        </p:nvSpPr>
        <p:spPr>
          <a:xfrm>
            <a:off x="4014714" y="1277959"/>
            <a:ext cx="7939728" cy="2574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6000" b="1" dirty="0">
                <a:solidFill>
                  <a:srgbClr val="2837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NEST</a:t>
            </a:r>
          </a:p>
          <a:p>
            <a:pPr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/>
            </a:pPr>
            <a:endParaRPr lang="en-US" sz="3600" b="1" i="1" dirty="0">
              <a:solidFill>
                <a:srgbClr val="2837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2837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Nuclear Emergency Support Team</a:t>
            </a:r>
            <a:r>
              <a:rPr lang="en-US" sz="2000" b="1" i="1" dirty="0">
                <a:solidFill>
                  <a:srgbClr val="2837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b="1" i="1" dirty="0">
              <a:solidFill>
                <a:srgbClr val="2837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E97E6-8D51-DA69-89F6-ECF6FA38B447}"/>
              </a:ext>
            </a:extLst>
          </p:cNvPr>
          <p:cNvSpPr txBox="1"/>
          <p:nvPr/>
        </p:nvSpPr>
        <p:spPr>
          <a:xfrm>
            <a:off x="6689183" y="5210709"/>
            <a:ext cx="497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Bill Reding, RAP 2 Regional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3281366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61FEE-3C0C-922B-B6D7-6FB41DE1A23A}"/>
              </a:ext>
            </a:extLst>
          </p:cNvPr>
          <p:cNvSpPr/>
          <p:nvPr/>
        </p:nvSpPr>
        <p:spPr>
          <a:xfrm>
            <a:off x="489857" y="1342697"/>
            <a:ext cx="4628672" cy="408672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B456-77BA-7084-6EB9-E9D3F9AD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31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NEST – Radiological Assistance Program (RAP) Personnel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519E04-BC65-A038-59F9-429980044F8C}"/>
              </a:ext>
            </a:extLst>
          </p:cNvPr>
          <p:cNvSpPr txBox="1">
            <a:spLocks/>
          </p:cNvSpPr>
          <p:nvPr/>
        </p:nvSpPr>
        <p:spPr>
          <a:xfrm>
            <a:off x="661050" y="1510863"/>
            <a:ext cx="4457479" cy="5334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"/>
              </a:spcBef>
              <a:buNone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 Regions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Program Manager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Operations Manager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Equipment Coordinator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Training Coordinator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Outreach Coordinator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Federal Team Leaders (FTL)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Laboratory personnel - about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Region</a:t>
            </a:r>
          </a:p>
          <a:p>
            <a:pPr>
              <a:spcBef>
                <a:spcPts val="5"/>
              </a:spcBef>
            </a:pPr>
            <a:endParaRPr lang="en-US" sz="2000" b="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"/>
              </a:spcBef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Approximately 300 total RAP Team Members across the country.</a:t>
            </a:r>
          </a:p>
        </p:txBody>
      </p:sp>
      <p:pic>
        <p:nvPicPr>
          <p:cNvPr id="3" name="Picture 2" descr="A group of people standing in front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28A0FCCB-2AC6-7451-821C-ABB70C95E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93" y="1510863"/>
            <a:ext cx="5224744" cy="39185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396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E0B037-5F62-AF35-F3CD-355532FC0853}"/>
              </a:ext>
            </a:extLst>
          </p:cNvPr>
          <p:cNvSpPr/>
          <p:nvPr/>
        </p:nvSpPr>
        <p:spPr>
          <a:xfrm>
            <a:off x="703382" y="1342696"/>
            <a:ext cx="5588561" cy="4832793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B456-77BA-7084-6EB9-E9D3F9AD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99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NEST – Radiological Assistance Program (RAP) Structure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A3F169-0746-4CBA-AA99-4A8700189E48}"/>
              </a:ext>
            </a:extLst>
          </p:cNvPr>
          <p:cNvSpPr txBox="1">
            <a:spLocks/>
          </p:cNvSpPr>
          <p:nvPr/>
        </p:nvSpPr>
        <p:spPr>
          <a:xfrm>
            <a:off x="703382" y="1288298"/>
            <a:ext cx="5793881" cy="3581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"/>
              </a:spcBef>
              <a:buNone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 Deployable Teams:</a:t>
            </a:r>
          </a:p>
          <a:p>
            <a:pPr marL="0" indent="0">
              <a:spcBef>
                <a:spcPts val="5"/>
              </a:spcBef>
              <a:buNone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Federal Team Leader (FTL)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Federal leadership representing DOE/NNSA during deployment operations.</a:t>
            </a:r>
          </a:p>
          <a:p>
            <a:pPr>
              <a:spcBef>
                <a:spcPts val="5"/>
              </a:spcBef>
            </a:pPr>
            <a:endParaRPr lang="en-US" sz="800" b="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Team Captain (TC):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Contractor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management during a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 to an accident or incident.</a:t>
            </a:r>
          </a:p>
          <a:p>
            <a:pPr marL="0" indent="0">
              <a:spcBef>
                <a:spcPts val="5"/>
              </a:spcBef>
              <a:buNone/>
            </a:pPr>
            <a:endParaRPr lang="en-US" sz="800" b="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Team Scientist (TS): P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rovides technical data assessment and analysis.</a:t>
            </a:r>
          </a:p>
          <a:p>
            <a:pPr marL="0" indent="0">
              <a:spcBef>
                <a:spcPts val="5"/>
              </a:spcBef>
              <a:buNone/>
            </a:pPr>
            <a:endParaRPr lang="en-US" sz="800" b="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Health Physics Support Personnel (HPSP): 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Responsible for executing the response mission as directed by the TC.</a:t>
            </a:r>
          </a:p>
          <a:p>
            <a:pPr marL="457200" lvl="1" indent="0">
              <a:spcBef>
                <a:spcPts val="5"/>
              </a:spcBef>
              <a:buNone/>
            </a:pPr>
            <a:endParaRPr lang="en-US" sz="800" b="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Standard team size of 8. Modified based on the event.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4597C-0657-7CE8-6422-21BBDAD70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715" y="1608696"/>
            <a:ext cx="1768224" cy="1968971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C5180-4E38-D26A-C30F-51CCF0C12A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0192" y="3577667"/>
            <a:ext cx="2301314" cy="2597823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2424A-68E9-188A-7920-EFDBBC50E3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39" y="1509824"/>
            <a:ext cx="3261096" cy="2445822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6354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7D08-E49F-8B56-D4E3-F4EF95C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9D5452-5C20-9170-10B7-2AE5E1DC77AA}"/>
              </a:ext>
            </a:extLst>
          </p:cNvPr>
          <p:cNvGrpSpPr/>
          <p:nvPr/>
        </p:nvGrpSpPr>
        <p:grpSpPr>
          <a:xfrm>
            <a:off x="9511473" y="1109180"/>
            <a:ext cx="2604327" cy="3964687"/>
            <a:chOff x="9511473" y="1228926"/>
            <a:chExt cx="2604327" cy="39646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D102C6-FCE9-6A1E-9266-33A3494FE46B}"/>
                </a:ext>
              </a:extLst>
            </p:cNvPr>
            <p:cNvSpPr/>
            <p:nvPr/>
          </p:nvSpPr>
          <p:spPr>
            <a:xfrm>
              <a:off x="9511473" y="1267288"/>
              <a:ext cx="2518648" cy="392632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DD5EB1D-8ED9-6A61-5D3F-6AB5A43B4462}"/>
                </a:ext>
              </a:extLst>
            </p:cNvPr>
            <p:cNvSpPr txBox="1">
              <a:spLocks/>
            </p:cNvSpPr>
            <p:nvPr/>
          </p:nvSpPr>
          <p:spPr>
            <a:xfrm>
              <a:off x="9597152" y="1228926"/>
              <a:ext cx="2518648" cy="2900867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5"/>
                </a:spcBef>
                <a:buNone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Consequence Management: </a:t>
              </a: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activities occurring after a known or suspected release of radioactive materials.</a:t>
              </a:r>
            </a:p>
            <a:p>
              <a:pPr>
                <a:spcBef>
                  <a:spcPts val="5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Characterize extent of incident and assess any contamination.</a:t>
              </a:r>
            </a:p>
            <a:p>
              <a:pPr>
                <a:spcBef>
                  <a:spcPts val="5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Advise decision-makers on courses of action to minimize danger to the public and property.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1E7E4A-E9F0-5E92-F60F-25874F4F39AF}"/>
              </a:ext>
            </a:extLst>
          </p:cNvPr>
          <p:cNvGrpSpPr/>
          <p:nvPr/>
        </p:nvGrpSpPr>
        <p:grpSpPr>
          <a:xfrm>
            <a:off x="168026" y="1122441"/>
            <a:ext cx="2802442" cy="4782878"/>
            <a:chOff x="9022876" y="1037561"/>
            <a:chExt cx="2802442" cy="47828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4434C-F646-28BB-3CFD-C775023AA179}"/>
                </a:ext>
              </a:extLst>
            </p:cNvPr>
            <p:cNvSpPr/>
            <p:nvPr/>
          </p:nvSpPr>
          <p:spPr>
            <a:xfrm>
              <a:off x="9031179" y="1120507"/>
              <a:ext cx="2794139" cy="469993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64DF63AF-452A-9556-D375-EDD8EAF933E9}"/>
                </a:ext>
              </a:extLst>
            </p:cNvPr>
            <p:cNvSpPr txBox="1">
              <a:spLocks/>
            </p:cNvSpPr>
            <p:nvPr/>
          </p:nvSpPr>
          <p:spPr>
            <a:xfrm>
              <a:off x="9022876" y="1037561"/>
              <a:ext cx="2794139" cy="3060013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5"/>
                </a:spcBef>
                <a:buNone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Crisis Response:</a:t>
              </a: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>
                <a:spcBef>
                  <a:spcPts val="5"/>
                </a:spcBef>
                <a:buNone/>
              </a:pP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key role in NNSA’s counterterrorism response mission.</a:t>
              </a:r>
            </a:p>
            <a:p>
              <a:pPr>
                <a:spcBef>
                  <a:spcPts val="5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Joint training and exercises with FBI, DHS, and DoD.</a:t>
              </a:r>
            </a:p>
            <a:p>
              <a:pPr>
                <a:spcBef>
                  <a:spcPts val="5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Supporting mission partners at Special Events like the Super Bowl, National Political Conventions, and State of the Union Address.</a:t>
              </a:r>
            </a:p>
            <a:p>
              <a:pPr>
                <a:spcBef>
                  <a:spcPts val="5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Support law enforcement searches for lost or stolen radioactive materials.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1EFB7E-1F33-7E40-7D95-DF2382F6B6A6}"/>
              </a:ext>
            </a:extLst>
          </p:cNvPr>
          <p:cNvGrpSpPr/>
          <p:nvPr/>
        </p:nvGrpSpPr>
        <p:grpSpPr>
          <a:xfrm>
            <a:off x="3248129" y="5066840"/>
            <a:ext cx="5715000" cy="1444778"/>
            <a:chOff x="3248129" y="5066840"/>
            <a:chExt cx="5715000" cy="14447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6CB523-16D4-A5A7-9A02-CBA165B65D87}"/>
                </a:ext>
              </a:extLst>
            </p:cNvPr>
            <p:cNvSpPr/>
            <p:nvPr/>
          </p:nvSpPr>
          <p:spPr>
            <a:xfrm>
              <a:off x="3248129" y="5072050"/>
              <a:ext cx="5480825" cy="143956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3FE54D7-442C-A024-C92A-CB14D533E17B}"/>
                </a:ext>
              </a:extLst>
            </p:cNvPr>
            <p:cNvSpPr txBox="1">
              <a:spLocks/>
            </p:cNvSpPr>
            <p:nvPr/>
          </p:nvSpPr>
          <p:spPr>
            <a:xfrm>
              <a:off x="3248129" y="5066840"/>
              <a:ext cx="5715000" cy="1143000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2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5"/>
                </a:spcBef>
                <a:buNone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Regional Preparedness:</a:t>
              </a:r>
              <a:r>
                <a:rPr lang="en-US" sz="1800" b="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Coordinate and conduct regional preparedness activities with other Federal, state/local/tribal governments for joint participation in meetings, training, drills, exercises, and support for domestic preparedness.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9C0D7E-D2BB-E0F8-2A42-C773DA435886}"/>
              </a:ext>
            </a:extLst>
          </p:cNvPr>
          <p:cNvGrpSpPr>
            <a:grpSpLocks noChangeAspect="1"/>
          </p:cNvGrpSpPr>
          <p:nvPr/>
        </p:nvGrpSpPr>
        <p:grpSpPr>
          <a:xfrm>
            <a:off x="4191003" y="1223744"/>
            <a:ext cx="3812987" cy="3809618"/>
            <a:chOff x="2911413" y="1449955"/>
            <a:chExt cx="4545976" cy="4541959"/>
          </a:xfrm>
        </p:grpSpPr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BFEFEF63-F673-C116-ACD1-4B2C44AF5A95}"/>
                </a:ext>
              </a:extLst>
            </p:cNvPr>
            <p:cNvSpPr/>
            <p:nvPr/>
          </p:nvSpPr>
          <p:spPr>
            <a:xfrm>
              <a:off x="2922196" y="1449955"/>
              <a:ext cx="4535193" cy="4535193"/>
            </a:xfrm>
            <a:custGeom>
              <a:avLst/>
              <a:gdLst>
                <a:gd name="connsiteX0" fmla="*/ 2267596 w 4535193"/>
                <a:gd name="connsiteY0" fmla="*/ 0 h 4535193"/>
                <a:gd name="connsiteX1" fmla="*/ 4231393 w 4535193"/>
                <a:gd name="connsiteY1" fmla="*/ 1133798 h 4535193"/>
                <a:gd name="connsiteX2" fmla="*/ 4231393 w 4535193"/>
                <a:gd name="connsiteY2" fmla="*/ 3401395 h 4535193"/>
                <a:gd name="connsiteX3" fmla="*/ 2267597 w 4535193"/>
                <a:gd name="connsiteY3" fmla="*/ 2267597 h 4535193"/>
                <a:gd name="connsiteX4" fmla="*/ 2267596 w 4535193"/>
                <a:gd name="connsiteY4" fmla="*/ 0 h 453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5193" h="4535193">
                  <a:moveTo>
                    <a:pt x="2267596" y="0"/>
                  </a:moveTo>
                  <a:cubicBezTo>
                    <a:pt x="3077730" y="0"/>
                    <a:pt x="3826325" y="432202"/>
                    <a:pt x="4231393" y="1133798"/>
                  </a:cubicBezTo>
                  <a:cubicBezTo>
                    <a:pt x="4636460" y="1835395"/>
                    <a:pt x="4636460" y="2699798"/>
                    <a:pt x="4231393" y="3401395"/>
                  </a:cubicBezTo>
                  <a:lnTo>
                    <a:pt x="2267597" y="2267597"/>
                  </a:lnTo>
                  <a:cubicBezTo>
                    <a:pt x="2267597" y="1511731"/>
                    <a:pt x="2267596" y="755866"/>
                    <a:pt x="2267596" y="0"/>
                  </a:cubicBezTo>
                  <a:close/>
                </a:path>
              </a:pathLst>
            </a:custGeom>
            <a:blipFill dpi="0" rotWithShape="0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4162" tIns="895271" rIns="589145" bIns="2245031" numCol="1" spcCol="127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A71196B4-5037-E566-0F14-5ACF5D30DF50}"/>
                </a:ext>
              </a:extLst>
            </p:cNvPr>
            <p:cNvSpPr/>
            <p:nvPr/>
          </p:nvSpPr>
          <p:spPr>
            <a:xfrm>
              <a:off x="2911413" y="1456721"/>
              <a:ext cx="4535193" cy="4535193"/>
            </a:xfrm>
            <a:custGeom>
              <a:avLst/>
              <a:gdLst>
                <a:gd name="connsiteX0" fmla="*/ 4231393 w 4535193"/>
                <a:gd name="connsiteY0" fmla="*/ 3401395 h 4535193"/>
                <a:gd name="connsiteX1" fmla="*/ 2267596 w 4535193"/>
                <a:gd name="connsiteY1" fmla="*/ 4535194 h 4535193"/>
                <a:gd name="connsiteX2" fmla="*/ 303799 w 4535193"/>
                <a:gd name="connsiteY2" fmla="*/ 3401396 h 4535193"/>
                <a:gd name="connsiteX3" fmla="*/ 2267597 w 4535193"/>
                <a:gd name="connsiteY3" fmla="*/ 2267597 h 4535193"/>
                <a:gd name="connsiteX4" fmla="*/ 4231393 w 4535193"/>
                <a:gd name="connsiteY4" fmla="*/ 3401395 h 453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5193" h="4535193">
                  <a:moveTo>
                    <a:pt x="4231393" y="3401395"/>
                  </a:moveTo>
                  <a:cubicBezTo>
                    <a:pt x="3826326" y="4102992"/>
                    <a:pt x="3077731" y="4535194"/>
                    <a:pt x="2267596" y="4535194"/>
                  </a:cubicBezTo>
                  <a:cubicBezTo>
                    <a:pt x="1457462" y="4535194"/>
                    <a:pt x="708867" y="4102992"/>
                    <a:pt x="303799" y="3401396"/>
                  </a:cubicBezTo>
                  <a:lnTo>
                    <a:pt x="2267597" y="2267597"/>
                  </a:lnTo>
                  <a:lnTo>
                    <a:pt x="4231393" y="3401395"/>
                  </a:lnTo>
                  <a:close/>
                </a:path>
              </a:pathLst>
            </a:cu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0520" tIns="2940231" rIns="1320518" bIns="348692" numCol="1" spcCol="127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170DBBF5-D441-0EEF-D09B-9591139CD7BC}"/>
                </a:ext>
              </a:extLst>
            </p:cNvPr>
            <p:cNvSpPr/>
            <p:nvPr/>
          </p:nvSpPr>
          <p:spPr>
            <a:xfrm>
              <a:off x="2911413" y="1456721"/>
              <a:ext cx="4535193" cy="4535193"/>
            </a:xfrm>
            <a:custGeom>
              <a:avLst/>
              <a:gdLst>
                <a:gd name="connsiteX0" fmla="*/ 303800 w 4535193"/>
                <a:gd name="connsiteY0" fmla="*/ 3401395 h 4535193"/>
                <a:gd name="connsiteX1" fmla="*/ 303800 w 4535193"/>
                <a:gd name="connsiteY1" fmla="*/ 1133798 h 4535193"/>
                <a:gd name="connsiteX2" fmla="*/ 2267597 w 4535193"/>
                <a:gd name="connsiteY2" fmla="*/ -1 h 4535193"/>
                <a:gd name="connsiteX3" fmla="*/ 2267597 w 4535193"/>
                <a:gd name="connsiteY3" fmla="*/ 2267597 h 4535193"/>
                <a:gd name="connsiteX4" fmla="*/ 303800 w 4535193"/>
                <a:gd name="connsiteY4" fmla="*/ 3401395 h 453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5193" h="4535193">
                  <a:moveTo>
                    <a:pt x="303800" y="3401395"/>
                  </a:moveTo>
                  <a:cubicBezTo>
                    <a:pt x="-101267" y="2699798"/>
                    <a:pt x="-101267" y="1835395"/>
                    <a:pt x="303800" y="1133798"/>
                  </a:cubicBezTo>
                  <a:cubicBezTo>
                    <a:pt x="708867" y="432201"/>
                    <a:pt x="1457462" y="-1"/>
                    <a:pt x="2267597" y="-1"/>
                  </a:cubicBezTo>
                  <a:lnTo>
                    <a:pt x="2267597" y="2267597"/>
                  </a:lnTo>
                  <a:lnTo>
                    <a:pt x="303800" y="3401395"/>
                  </a:lnTo>
                  <a:close/>
                </a:path>
              </a:pathLst>
            </a:custGeom>
            <a:blipFill dpi="0" rotWithShape="0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334" tIns="949261" rIns="2568973" bIns="2191041" numCol="1" spcCol="1270" anchor="ctr" anchorCtr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565EE17-AF5B-A32B-231A-9EB39B5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8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 Mission Areas</a:t>
            </a:r>
          </a:p>
        </p:txBody>
      </p:sp>
    </p:spTree>
    <p:extLst>
      <p:ext uri="{BB962C8B-B14F-4D97-AF65-F5344CB8AC3E}">
        <p14:creationId xmlns:p14="http://schemas.microsoft.com/office/powerpoint/2010/main" val="382809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44F52CA-DCBA-8F4A-09D3-82784238EF77}"/>
              </a:ext>
            </a:extLst>
          </p:cNvPr>
          <p:cNvSpPr/>
          <p:nvPr/>
        </p:nvSpPr>
        <p:spPr>
          <a:xfrm>
            <a:off x="293914" y="1310039"/>
            <a:ext cx="4714965" cy="3349046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7D08-E49F-8B56-D4E3-F4EF95C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5EE17-AF5B-A32B-231A-9EB39B5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8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 Crisis Response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AC0155-8A10-D333-27DE-FB9A7857958A}"/>
              </a:ext>
            </a:extLst>
          </p:cNvPr>
          <p:cNvSpPr txBox="1">
            <a:spLocks/>
          </p:cNvSpPr>
          <p:nvPr/>
        </p:nvSpPr>
        <p:spPr>
          <a:xfrm>
            <a:off x="274320" y="1281208"/>
            <a:ext cx="4734559" cy="43169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Crisis Response: Key role in NNSA’s counterterrorism response mission:</a:t>
            </a:r>
          </a:p>
          <a:p>
            <a:pPr>
              <a:spcBef>
                <a:spcPts val="5"/>
              </a:spcBef>
              <a:spcAft>
                <a:spcPts val="600"/>
              </a:spcAft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Joint training and exercises with FBI, DHS, and DoD</a:t>
            </a:r>
          </a:p>
          <a:p>
            <a:pPr>
              <a:spcBef>
                <a:spcPts val="5"/>
              </a:spcBef>
              <a:spcAft>
                <a:spcPts val="600"/>
              </a:spcAft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Supporting mission partners at Special Events like the Super Bowl, National Political Conventions, and State of the Union Address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law enforcement searches for lost or stolen radioactive materials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FB127-0438-708E-4C9C-C8A90DC0B0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2405" y="3605009"/>
            <a:ext cx="2667000" cy="2000250"/>
          </a:xfrm>
          <a:prstGeom prst="rect">
            <a:avLst/>
          </a:prstGeom>
          <a:ln w="15875">
            <a:noFill/>
          </a:ln>
          <a:effectLst>
            <a:softEdge rad="63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59506-A28C-848C-9BDB-8095DD7CE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896" y="1430483"/>
            <a:ext cx="4334014" cy="2338991"/>
          </a:xfrm>
          <a:prstGeom prst="rect">
            <a:avLst/>
          </a:prstGeom>
          <a:ln w="15875">
            <a:noFill/>
          </a:ln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A69747-B1A0-7E8E-DE00-4364E385A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88" y="3611585"/>
            <a:ext cx="3727407" cy="2484938"/>
          </a:xfrm>
          <a:prstGeom prst="rect">
            <a:avLst/>
          </a:prstGeom>
          <a:ln w="15875"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5761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B9F73B-80F9-2B63-A251-A20EB017F328}"/>
              </a:ext>
            </a:extLst>
          </p:cNvPr>
          <p:cNvSpPr/>
          <p:nvPr/>
        </p:nvSpPr>
        <p:spPr>
          <a:xfrm>
            <a:off x="293914" y="1397127"/>
            <a:ext cx="4714965" cy="3349046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7D08-E49F-8B56-D4E3-F4EF95C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5EE17-AF5B-A32B-231A-9EB39B5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40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 Consequence 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591071-7BFF-38C1-B650-9780044E5050}"/>
              </a:ext>
            </a:extLst>
          </p:cNvPr>
          <p:cNvSpPr txBox="1">
            <a:spLocks/>
          </p:cNvSpPr>
          <p:nvPr/>
        </p:nvSpPr>
        <p:spPr>
          <a:xfrm>
            <a:off x="357732" y="1420516"/>
            <a:ext cx="4702674" cy="38645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"/>
              </a:spcBef>
              <a:buNone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Consequence Management: activities occurring after a known or suspected release of radioactive materials.</a:t>
            </a:r>
          </a:p>
          <a:p>
            <a:pPr marL="0" indent="0">
              <a:spcBef>
                <a:spcPts val="5"/>
              </a:spcBef>
              <a:buNone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  <a:spcAft>
                <a:spcPts val="600"/>
              </a:spcAft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Characterize extent of incident and assess any contamination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Advise decision-makers on courses of action to minimize danger to the public and property.</a:t>
            </a:r>
          </a:p>
          <a:p>
            <a:pPr marL="0" indent="0">
              <a:spcBef>
                <a:spcPts val="5"/>
              </a:spcBef>
              <a:buNone/>
            </a:pPr>
            <a:endParaRPr lang="en-US" sz="2000" b="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5"/>
              </a:spcBef>
              <a:buNone/>
            </a:pPr>
            <a:br>
              <a:rPr lang="en-US" sz="20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20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20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b="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"/>
              </a:spcBef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9" name="Picture 8" descr="A person looking at a cell phone&#10;&#10;Description automatically generated with low confidence">
            <a:extLst>
              <a:ext uri="{FF2B5EF4-FFF2-40B4-BE49-F238E27FC236}">
                <a16:creationId xmlns:a16="http://schemas.microsoft.com/office/drawing/2014/main" id="{45CE690D-51C2-12A7-88A6-948F966D0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728352" y="1396663"/>
            <a:ext cx="3359388" cy="3240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23DD9A8-B083-1146-9EB2-68C04EDEC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94157" y="3493649"/>
            <a:ext cx="2765037" cy="248703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08779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B9F73B-80F9-2B63-A251-A20EB017F328}"/>
              </a:ext>
            </a:extLst>
          </p:cNvPr>
          <p:cNvSpPr/>
          <p:nvPr/>
        </p:nvSpPr>
        <p:spPr>
          <a:xfrm>
            <a:off x="1338949" y="1397127"/>
            <a:ext cx="9514115" cy="1161016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7D08-E49F-8B56-D4E3-F4EF95C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5EE17-AF5B-A32B-231A-9EB39B5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61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 Regional Preparedness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77CF2C4F-14F8-94A8-EC48-31016F669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56501"/>
            <a:ext cx="92746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Preparedness: 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Coordinate and conduct regional preparedness activities with other Federal, state/local/tribal governments for joint participation in meetings, training, drills, exercises, and support for domestic preparedness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EA757-F2A4-FC53-A736-2DD872167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32" y="3275117"/>
            <a:ext cx="3794880" cy="2846160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195BF8-0ED8-1AC2-403E-6C5517C96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27" y="3299268"/>
            <a:ext cx="3391757" cy="2835933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28BC8-EB4F-6149-AED7-204D4E568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21" y="3285344"/>
            <a:ext cx="4013874" cy="283593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7027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7D08-E49F-8B56-D4E3-F4EF95C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5EE17-AF5B-A32B-231A-9EB39B5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61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761B5-6586-9DA3-BA6C-3BEB32CE92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137897"/>
            <a:ext cx="12192000" cy="48213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"/>
              </a:spcBef>
              <a:buNone/>
            </a:pPr>
            <a:r>
              <a:rPr lang="en-US" sz="2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Geographically regionalized to support rapid deployment in emergencies</a:t>
            </a:r>
          </a:p>
          <a:p>
            <a:pPr>
              <a:spcBef>
                <a:spcPts val="5"/>
              </a:spcBef>
            </a:pPr>
            <a:endParaRPr lang="en-US" sz="26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"/>
              </a:spcBef>
            </a:pP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99FA57-643E-790F-A79D-8BDC956C3ACC}"/>
              </a:ext>
            </a:extLst>
          </p:cNvPr>
          <p:cNvSpPr txBox="1">
            <a:spLocks/>
          </p:cNvSpPr>
          <p:nvPr/>
        </p:nvSpPr>
        <p:spPr>
          <a:xfrm>
            <a:off x="345861" y="2298583"/>
            <a:ext cx="4058359" cy="37242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Mobilized/Ready to deploy:</a:t>
            </a:r>
          </a:p>
          <a:p>
            <a:pPr lvl="2">
              <a:spcBef>
                <a:spcPts val="5"/>
              </a:spcBef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"/>
              </a:spcBef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two hours of notification during normal working hours.</a:t>
            </a:r>
          </a:p>
          <a:p>
            <a:pPr lvl="2">
              <a:spcBef>
                <a:spcPts val="5"/>
              </a:spcBef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"/>
              </a:spcBef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four hours of notification during off hours.</a:t>
            </a:r>
          </a:p>
          <a:p>
            <a:pPr lvl="1">
              <a:spcBef>
                <a:spcPts val="5"/>
              </a:spcBef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5"/>
              </a:spcBef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"/>
              </a:spcBef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079979-C357-F4C2-AAD8-B3C3CC274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2" t="19448" r="22618" b="7608"/>
          <a:stretch/>
        </p:blipFill>
        <p:spPr>
          <a:xfrm>
            <a:off x="4524096" y="1857355"/>
            <a:ext cx="7322043" cy="44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7D08-E49F-8B56-D4E3-F4EF95C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5EE17-AF5B-A32B-231A-9EB39B5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61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 Response 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A534D3-6318-427A-1072-189E935EE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0"/>
          <a:stretch/>
        </p:blipFill>
        <p:spPr>
          <a:xfrm>
            <a:off x="1938969" y="994136"/>
            <a:ext cx="8328751" cy="55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97D08-E49F-8B56-D4E3-F4EF95C5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5EE17-AF5B-A32B-231A-9EB39B5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61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 POCs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1A350-AF81-0901-E80D-87A52DC40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4" t="23562" r="23149" b="12237"/>
          <a:stretch/>
        </p:blipFill>
        <p:spPr>
          <a:xfrm>
            <a:off x="1553378" y="1017554"/>
            <a:ext cx="9088389" cy="56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4C72B-97F7-4292-BB93-F2CA269D32E5}"/>
              </a:ext>
            </a:extLst>
          </p:cNvPr>
          <p:cNvSpPr/>
          <p:nvPr/>
        </p:nvSpPr>
        <p:spPr>
          <a:xfrm>
            <a:off x="3047999" y="5694050"/>
            <a:ext cx="6096000" cy="646331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CTCP Website: https://nnsa.energy.gov/aboutus/ourprograms/ctcp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8DE33-34DD-371E-81E3-2A611ED03EEC}"/>
              </a:ext>
            </a:extLst>
          </p:cNvPr>
          <p:cNvSpPr txBox="1"/>
          <p:nvPr/>
        </p:nvSpPr>
        <p:spPr>
          <a:xfrm>
            <a:off x="3614063" y="3985727"/>
            <a:ext cx="496388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202-586-8100</a:t>
            </a:r>
          </a:p>
        </p:txBody>
      </p:sp>
      <p:pic>
        <p:nvPicPr>
          <p:cNvPr id="7" name="Picture 6" descr="A yellow and blue logo&#10;&#10;Description automatically generated">
            <a:extLst>
              <a:ext uri="{FF2B5EF4-FFF2-40B4-BE49-F238E27FC236}">
                <a16:creationId xmlns:a16="http://schemas.microsoft.com/office/drawing/2014/main" id="{F492DFC4-4F53-3464-2D22-83027C1D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4" y="521714"/>
            <a:ext cx="4572009" cy="4572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69E77-DEBE-8FEC-A155-D609EFCED027}"/>
              </a:ext>
            </a:extLst>
          </p:cNvPr>
          <p:cNvSpPr txBox="1"/>
          <p:nvPr/>
        </p:nvSpPr>
        <p:spPr>
          <a:xfrm>
            <a:off x="5040080" y="4996145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HQs Watch Office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F249B-7A4F-971E-D815-3B15EAA6762D}"/>
              </a:ext>
            </a:extLst>
          </p:cNvPr>
          <p:cNvSpPr txBox="1"/>
          <p:nvPr/>
        </p:nvSpPr>
        <p:spPr>
          <a:xfrm>
            <a:off x="5170710" y="373574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24hour Number</a:t>
            </a:r>
          </a:p>
        </p:txBody>
      </p:sp>
    </p:spTree>
    <p:extLst>
      <p:ext uri="{BB962C8B-B14F-4D97-AF65-F5344CB8AC3E}">
        <p14:creationId xmlns:p14="http://schemas.microsoft.com/office/powerpoint/2010/main" val="70064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D6B0-8F48-48DF-BDAA-23A55B6E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399D9E-565B-FC29-989B-CC0B24B1D788}"/>
              </a:ext>
            </a:extLst>
          </p:cNvPr>
          <p:cNvGrpSpPr/>
          <p:nvPr/>
        </p:nvGrpSpPr>
        <p:grpSpPr>
          <a:xfrm>
            <a:off x="966610" y="4555029"/>
            <a:ext cx="2149286" cy="1560354"/>
            <a:chOff x="385855" y="3296390"/>
            <a:chExt cx="1241006" cy="1200318"/>
          </a:xfrm>
        </p:grpSpPr>
        <p:sp>
          <p:nvSpPr>
            <p:cNvPr id="25" name="Rectangle 36">
              <a:extLst>
                <a:ext uri="{FF2B5EF4-FFF2-40B4-BE49-F238E27FC236}">
                  <a16:creationId xmlns:a16="http://schemas.microsoft.com/office/drawing/2014/main" id="{85016799-AE7E-1DB3-CB1C-A17B8274A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55" y="3296390"/>
              <a:ext cx="1152144" cy="120031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E7"/>
                </a:gs>
                <a:gs pos="100000">
                  <a:srgbClr val="FFFFCC"/>
                </a:gs>
              </a:gsLst>
              <a:lin ang="5400000" scaled="1"/>
            </a:gradFill>
            <a:ln w="12700" algn="ctr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accent2">
                  <a:alpha val="40000"/>
                </a:schemeClr>
              </a:outerShdw>
            </a:effectLst>
          </p:spPr>
          <p:txBody>
            <a:bodyPr wrap="square" lIns="91430" tIns="45715" rIns="91430" bIns="45715" anchor="ctr"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79585A30-4581-9FCD-7ABE-596022AAC5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856" y="3300884"/>
              <a:ext cx="1137848" cy="6628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45701" rIns="0" bIns="45701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Office of Nuclear Incident Policy and Cooperation </a:t>
              </a:r>
            </a:p>
            <a:p>
              <a:pPr algn="ctr"/>
              <a:endParaRPr lang="en-US" sz="1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Paloma Richard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Director</a:t>
              </a: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Derek Estes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Deputy Director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104105-6576-DA6B-388D-42BADCF2EB7E}"/>
                </a:ext>
              </a:extLst>
            </p:cNvPr>
            <p:cNvSpPr txBox="1"/>
            <p:nvPr/>
          </p:nvSpPr>
          <p:spPr>
            <a:xfrm>
              <a:off x="1089191" y="4281548"/>
              <a:ext cx="537670" cy="18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latin typeface="Calibri" panose="020F0502020204030204" pitchFamily="34" charset="0"/>
                  <a:cs typeface="Calibri" panose="020F0502020204030204" pitchFamily="34" charset="0"/>
                </a:rPr>
                <a:t>NA-81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E7BF3B2-CA24-7FE8-120E-B4E04737FF18}"/>
              </a:ext>
            </a:extLst>
          </p:cNvPr>
          <p:cNvGrpSpPr/>
          <p:nvPr/>
        </p:nvGrpSpPr>
        <p:grpSpPr>
          <a:xfrm>
            <a:off x="3167035" y="1254907"/>
            <a:ext cx="4919472" cy="2219632"/>
            <a:chOff x="3636264" y="1254907"/>
            <a:chExt cx="4919472" cy="2219632"/>
          </a:xfrm>
        </p:grpSpPr>
        <p:sp>
          <p:nvSpPr>
            <p:cNvPr id="29" name="Rectangle 172">
              <a:extLst>
                <a:ext uri="{FF2B5EF4-FFF2-40B4-BE49-F238E27FC236}">
                  <a16:creationId xmlns:a16="http://schemas.microsoft.com/office/drawing/2014/main" id="{F49F64B1-260A-4E11-EE7A-69653AE02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264" y="1254907"/>
              <a:ext cx="4919472" cy="1217771"/>
            </a:xfrm>
            <a:prstGeom prst="rect">
              <a:avLst/>
            </a:prstGeom>
            <a:solidFill>
              <a:srgbClr val="000066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accent2">
                  <a:alpha val="40000"/>
                </a:schemeClr>
              </a:outerShdw>
            </a:effectLst>
          </p:spPr>
          <p:txBody>
            <a:bodyPr wrap="square" lIns="91430" tIns="45715" rIns="91430" bIns="45715" anchor="ctr">
              <a:no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en-US" sz="1200" b="1" dirty="0">
                  <a:solidFill>
                    <a:srgbClr val="FEEDB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Deputy Under Secretary and Associate Administrator for Counterterrorism and Counterproliferation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en-US" sz="1200" b="1" dirty="0">
                  <a:solidFill>
                    <a:srgbClr val="FEEDB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Kasia Mendelson </a:t>
              </a:r>
              <a:r>
                <a:rPr lang="en-US" sz="1200" b="1" i="1" dirty="0">
                  <a:solidFill>
                    <a:srgbClr val="FEEDB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(Acting)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1100" b="1" dirty="0">
                  <a:solidFill>
                    <a:srgbClr val="FEEDB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Deputy Associate Administrator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en-US" sz="1100" b="1" dirty="0">
                  <a:solidFill>
                    <a:srgbClr val="FEEDB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Rilla Hamilton (Acting)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9DA85E-B048-145B-B67D-A97A4D270531}"/>
                </a:ext>
              </a:extLst>
            </p:cNvPr>
            <p:cNvGrpSpPr/>
            <p:nvPr/>
          </p:nvGrpSpPr>
          <p:grpSpPr>
            <a:xfrm>
              <a:off x="3636596" y="2489654"/>
              <a:ext cx="4915840" cy="984885"/>
              <a:chOff x="3636596" y="2471507"/>
              <a:chExt cx="4915840" cy="1457898"/>
            </a:xfrm>
          </p:grpSpPr>
          <p:sp>
            <p:nvSpPr>
              <p:cNvPr id="20" name="Rectangle 172">
                <a:extLst>
                  <a:ext uri="{FF2B5EF4-FFF2-40B4-BE49-F238E27FC236}">
                    <a16:creationId xmlns:a16="http://schemas.microsoft.com/office/drawing/2014/main" id="{E5BE795D-F278-5762-2F7B-A949D021E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6596" y="2527441"/>
                <a:ext cx="4915840" cy="140196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28575" algn="ctr">
                <a:solidFill>
                  <a:srgbClr val="FFFFCC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chemeClr val="accent2">
                    <a:alpha val="40000"/>
                  </a:schemeClr>
                </a:outerShdw>
              </a:effectLst>
            </p:spPr>
            <p:txBody>
              <a:bodyPr wrap="square" lIns="91430" tIns="45715" rIns="91430" bIns="45715" anchor="ctr">
                <a:noAutofit/>
              </a:bodyPr>
              <a:lstStyle/>
              <a:p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  <p:sp>
            <p:nvSpPr>
              <p:cNvPr id="30" name="Text Box 39">
                <a:extLst>
                  <a:ext uri="{FF2B5EF4-FFF2-40B4-BE49-F238E27FC236}">
                    <a16:creationId xmlns:a16="http://schemas.microsoft.com/office/drawing/2014/main" id="{5A537EBF-4DFD-E396-41E3-B90D152D0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6304" y="2471507"/>
                <a:ext cx="2611243" cy="145789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 lIns="0" tIns="0" rIns="9142" bIns="0" anchor="t">
                <a:spAutoFit/>
              </a:bodyPr>
              <a:lstStyle/>
              <a:p>
                <a:pPr algn="ctr">
                  <a:spcBef>
                    <a:spcPct val="5000"/>
                  </a:spcBef>
                </a:pPr>
                <a:endParaRPr lang="en-US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Jenny Smith, </a:t>
                </a:r>
                <a:r>
                  <a:rPr lang="en-US" sz="1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Senior Advisor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1000" dirty="0">
                    <a:latin typeface="Calibri"/>
                    <a:ea typeface="Calibri"/>
                    <a:cs typeface="Calibri"/>
                  </a:rPr>
                  <a:t>Vacant, </a:t>
                </a:r>
                <a:r>
                  <a:rPr lang="en-US" sz="1000" i="1" dirty="0">
                    <a:latin typeface="Calibri"/>
                    <a:ea typeface="Calibri"/>
                    <a:cs typeface="Calibri"/>
                  </a:rPr>
                  <a:t>Senior Policy Advisor*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Mark Scheuer, </a:t>
                </a:r>
                <a:r>
                  <a:rPr lang="en-US" sz="1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Chief of Staff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1000" dirty="0">
                    <a:latin typeface="Calibri"/>
                    <a:ea typeface="Calibri"/>
                    <a:cs typeface="Calibri"/>
                  </a:rPr>
                  <a:t>Charmaine Nuñez, </a:t>
                </a:r>
                <a:r>
                  <a:rPr lang="en-US" sz="1000" i="1" dirty="0">
                    <a:latin typeface="Calibri"/>
                    <a:ea typeface="Calibri"/>
                    <a:cs typeface="Calibri"/>
                  </a:rPr>
                  <a:t>Deputy Chief of Staff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Yesenia Vergara, </a:t>
                </a:r>
                <a:r>
                  <a:rPr lang="en-US" sz="1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Front Office Analyst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Victor Jones, </a:t>
                </a:r>
                <a:r>
                  <a:rPr lang="en-US" sz="1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Front Office Analyst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1A5E949-2775-3F07-7547-E302D98D5FEF}"/>
              </a:ext>
            </a:extLst>
          </p:cNvPr>
          <p:cNvSpPr txBox="1"/>
          <p:nvPr/>
        </p:nvSpPr>
        <p:spPr>
          <a:xfrm>
            <a:off x="7619504" y="2784643"/>
            <a:ext cx="435982" cy="21543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</a:rPr>
              <a:t>NA-1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7E4D9DB9-9305-0DFF-AB33-43B841D4A778}"/>
              </a:ext>
            </a:extLst>
          </p:cNvPr>
          <p:cNvCxnSpPr>
            <a:cxnSpLocks/>
            <a:stCxn id="20" idx="2"/>
            <a:endCxn id="26" idx="0"/>
          </p:cNvCxnSpPr>
          <p:nvPr/>
        </p:nvCxnSpPr>
        <p:spPr>
          <a:xfrm rot="5400000">
            <a:off x="3245441" y="2181025"/>
            <a:ext cx="1086332" cy="367336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8D900-6D49-7821-B58B-AAAE8D651AFE}"/>
              </a:ext>
            </a:extLst>
          </p:cNvPr>
          <p:cNvGrpSpPr/>
          <p:nvPr/>
        </p:nvGrpSpPr>
        <p:grpSpPr>
          <a:xfrm>
            <a:off x="8828080" y="1733004"/>
            <a:ext cx="3009645" cy="2206519"/>
            <a:chOff x="9177817" y="-805782"/>
            <a:chExt cx="1568881" cy="7172421"/>
          </a:xfrm>
        </p:grpSpPr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EA2332BD-1961-BED6-489D-5E599D393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817" y="-805782"/>
              <a:ext cx="1568881" cy="668061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E7"/>
                </a:gs>
                <a:gs pos="100000">
                  <a:srgbClr val="FFFFCC"/>
                </a:gs>
              </a:gsLst>
              <a:lin ang="5400000" scaled="1"/>
            </a:gradFill>
            <a:ln w="12700" algn="ctr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accent2">
                  <a:alpha val="40000"/>
                </a:schemeClr>
              </a:outerShdw>
            </a:effectLst>
          </p:spPr>
          <p:txBody>
            <a:bodyPr wrap="square" lIns="91430" tIns="45715" rIns="91430" bIns="45715" anchor="ctr"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21" name="Text Box 47">
              <a:extLst>
                <a:ext uri="{FF2B5EF4-FFF2-40B4-BE49-F238E27FC236}">
                  <a16:creationId xmlns:a16="http://schemas.microsoft.com/office/drawing/2014/main" id="{50DE4D64-7127-A388-03DF-4D7415D5C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5886" y="-436268"/>
              <a:ext cx="1525281" cy="680290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45701" rIns="0" bIns="45701" anchor="t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DOE/NNSA Liaison Program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endParaRPr 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sz="10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Combatant Commands:</a:t>
              </a: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en-US" sz="1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USEUCOM@, USINDOPACOM@, USFK, USCENTCOM, USSOCOM, </a:t>
              </a:r>
            </a:p>
            <a:p>
              <a:pPr algn="ctr">
                <a:defRPr/>
              </a:pPr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USSOUTHCOM, JSOC (PT)</a:t>
              </a:r>
              <a:endParaRPr lang="en-US" sz="1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endParaRPr>
            </a:p>
            <a:p>
              <a:pPr algn="ctr">
                <a:defRPr/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sz="1000" u="sng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Interagency:</a:t>
              </a:r>
              <a:r>
                <a:rPr lang="en-US" sz="1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b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DTRA, DTRA OAP, DNI/NCBC, USD(I)*, DHS CWMD+</a:t>
              </a:r>
            </a:p>
            <a:p>
              <a:pPr algn="ctr">
                <a:defRPr/>
              </a:pPr>
              <a:endPara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sz="900" i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LEGEND:</a:t>
              </a:r>
              <a:endParaRPr lang="en-US" sz="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sz="900" i="1" dirty="0">
                  <a:latin typeface="Calibri" panose="020F0502020204030204" pitchFamily="34" charset="0"/>
                  <a:cs typeface="Calibri" panose="020F0502020204030204" pitchFamily="34" charset="0"/>
                </a:rPr>
                <a:t> @Reimbursable   *</a:t>
              </a:r>
              <a:r>
                <a:rPr lang="en-US" sz="9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Detailee</a:t>
              </a:r>
              <a:r>
                <a:rPr lang="en-US" sz="900" i="1" dirty="0">
                  <a:latin typeface="Calibri" panose="020F0502020204030204" pitchFamily="34" charset="0"/>
                  <a:cs typeface="Calibri" panose="020F0502020204030204" pitchFamily="34" charset="0"/>
                </a:rPr>
                <a:t>   +LNO to NNSA</a:t>
              </a:r>
              <a:endParaRPr lang="en-US" sz="9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endParaRPr>
            </a:p>
            <a:p>
              <a:pPr algn="ctr">
                <a:defRPr/>
              </a:pPr>
              <a:endParaRPr lang="en-US" sz="1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C03A3C-E49E-DC23-089D-D165998631EE}"/>
              </a:ext>
            </a:extLst>
          </p:cNvPr>
          <p:cNvGrpSpPr/>
          <p:nvPr/>
        </p:nvGrpSpPr>
        <p:grpSpPr>
          <a:xfrm>
            <a:off x="3381759" y="4560871"/>
            <a:ext cx="2149286" cy="1560354"/>
            <a:chOff x="385855" y="3296390"/>
            <a:chExt cx="1241006" cy="1200318"/>
          </a:xfrm>
        </p:grpSpPr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C1E811D5-BDF3-BFDE-EE49-D091F989C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55" y="3296390"/>
              <a:ext cx="1152144" cy="120031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E7"/>
                </a:gs>
                <a:gs pos="100000">
                  <a:srgbClr val="FFFFCC"/>
                </a:gs>
              </a:gsLst>
              <a:lin ang="5400000" scaled="1"/>
            </a:gradFill>
            <a:ln w="12700" algn="ctr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accent2">
                  <a:alpha val="40000"/>
                </a:schemeClr>
              </a:outerShdw>
            </a:effectLst>
          </p:spPr>
          <p:txBody>
            <a:bodyPr wrap="square" lIns="91430" tIns="45715" rIns="91430" bIns="45715" anchor="ctr"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34" name="Text Box 47">
              <a:extLst>
                <a:ext uri="{FF2B5EF4-FFF2-40B4-BE49-F238E27FC236}">
                  <a16:creationId xmlns:a16="http://schemas.microsoft.com/office/drawing/2014/main" id="{70001143-32C9-5283-0B5F-DAD121D56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856" y="3300884"/>
              <a:ext cx="1137848" cy="6628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45701" rIns="0" bIns="45701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Office of Nuclear Threat Science</a:t>
              </a:r>
            </a:p>
            <a:p>
              <a:pPr algn="ctr"/>
              <a:endParaRPr lang="en-US" sz="1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Chris Smith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Director</a:t>
              </a: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Leah Cochran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Deputy Director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821B91-C88C-C5BE-9779-2DEB624727A4}"/>
                </a:ext>
              </a:extLst>
            </p:cNvPr>
            <p:cNvSpPr txBox="1"/>
            <p:nvPr/>
          </p:nvSpPr>
          <p:spPr>
            <a:xfrm>
              <a:off x="1089191" y="4281548"/>
              <a:ext cx="537670" cy="18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NA-82</a:t>
              </a:r>
            </a:p>
          </p:txBody>
        </p:sp>
      </p:grp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B1723505-B36E-FAC7-86CC-1C57EA86B66A}"/>
              </a:ext>
            </a:extLst>
          </p:cNvPr>
          <p:cNvCxnSpPr>
            <a:cxnSpLocks/>
            <a:stCxn id="20" idx="2"/>
            <a:endCxn id="34" idx="0"/>
          </p:cNvCxnSpPr>
          <p:nvPr/>
        </p:nvCxnSpPr>
        <p:spPr>
          <a:xfrm rot="5400000">
            <a:off x="4450094" y="3391520"/>
            <a:ext cx="1092174" cy="125821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9F01A5-1267-16E1-C8DD-EBA7DA8E1B8E}"/>
              </a:ext>
            </a:extLst>
          </p:cNvPr>
          <p:cNvGrpSpPr/>
          <p:nvPr/>
        </p:nvGrpSpPr>
        <p:grpSpPr>
          <a:xfrm>
            <a:off x="5770036" y="4555029"/>
            <a:ext cx="2149286" cy="1560354"/>
            <a:chOff x="385855" y="3296390"/>
            <a:chExt cx="1241006" cy="1200318"/>
          </a:xfrm>
        </p:grpSpPr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959420DA-8541-9001-3419-93D1C781D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55" y="3296390"/>
              <a:ext cx="1152144" cy="120031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E7"/>
                </a:gs>
                <a:gs pos="100000">
                  <a:srgbClr val="FFFFCC"/>
                </a:gs>
              </a:gsLst>
              <a:lin ang="5400000" scaled="1"/>
            </a:gradFill>
            <a:ln w="12700" algn="ctr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accent2">
                  <a:alpha val="40000"/>
                </a:schemeClr>
              </a:outerShdw>
            </a:effectLst>
          </p:spPr>
          <p:txBody>
            <a:bodyPr wrap="square" lIns="91430" tIns="45715" rIns="91430" bIns="45715" anchor="ctr"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41" name="Text Box 47">
              <a:extLst>
                <a:ext uri="{FF2B5EF4-FFF2-40B4-BE49-F238E27FC236}">
                  <a16:creationId xmlns:a16="http://schemas.microsoft.com/office/drawing/2014/main" id="{BEB695E8-4042-7F77-A3FF-B900925E6B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856" y="3300884"/>
              <a:ext cx="1137848" cy="6628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45701" rIns="0" bIns="45701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Office of Nuclear Forensics</a:t>
              </a:r>
            </a:p>
            <a:p>
              <a:pPr algn="ctr"/>
              <a:endParaRPr lang="en-US" sz="1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Rick Christensen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Director (Acting)</a:t>
              </a: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Vacant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Deputy Director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BE61D7-49AE-0FF5-8DFA-1B2681BC9843}"/>
                </a:ext>
              </a:extLst>
            </p:cNvPr>
            <p:cNvSpPr txBox="1"/>
            <p:nvPr/>
          </p:nvSpPr>
          <p:spPr>
            <a:xfrm>
              <a:off x="1089191" y="4281548"/>
              <a:ext cx="537670" cy="18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NA-83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FACC7A-831A-4E08-8E4C-09B40F946EFA}"/>
              </a:ext>
            </a:extLst>
          </p:cNvPr>
          <p:cNvGrpSpPr/>
          <p:nvPr/>
        </p:nvGrpSpPr>
        <p:grpSpPr>
          <a:xfrm>
            <a:off x="8183070" y="4566713"/>
            <a:ext cx="2149286" cy="1560354"/>
            <a:chOff x="385855" y="3296390"/>
            <a:chExt cx="1241006" cy="1200318"/>
          </a:xfrm>
        </p:grpSpPr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D1591B9C-5AE5-CC79-A85A-9A90B3B62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55" y="3296390"/>
              <a:ext cx="1152144" cy="120031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E7"/>
                </a:gs>
                <a:gs pos="100000">
                  <a:srgbClr val="FFFFCC"/>
                </a:gs>
              </a:gsLst>
              <a:lin ang="5400000" scaled="1"/>
            </a:gradFill>
            <a:ln w="12700" algn="ctr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accent2">
                  <a:alpha val="40000"/>
                </a:schemeClr>
              </a:outerShdw>
            </a:effectLst>
          </p:spPr>
          <p:txBody>
            <a:bodyPr wrap="square" lIns="91430" tIns="45715" rIns="91430" bIns="45715" anchor="ctr"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sp>
          <p:nvSpPr>
            <p:cNvPr id="45" name="Text Box 47">
              <a:extLst>
                <a:ext uri="{FF2B5EF4-FFF2-40B4-BE49-F238E27FC236}">
                  <a16:creationId xmlns:a16="http://schemas.microsoft.com/office/drawing/2014/main" id="{C6259890-D453-F17B-A3BA-B8AB8998F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856" y="3300884"/>
              <a:ext cx="1137848" cy="89966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45701" rIns="0" bIns="45701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Office of Nuclear Incident Response</a:t>
              </a:r>
            </a:p>
            <a:p>
              <a:pPr algn="ctr"/>
              <a:endParaRPr lang="en-US" sz="1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Rick Christensen, 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Director </a:t>
              </a: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Dawn Smith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Deputy Director (Acting)</a:t>
              </a:r>
            </a:p>
            <a:p>
              <a:pPr algn="ctr"/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Michael Peters</a:t>
              </a: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, Deputy </a:t>
              </a:r>
              <a:b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Director (ABQ)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182BCB-F4CD-AEC6-2058-2A55A0BDD647}"/>
                </a:ext>
              </a:extLst>
            </p:cNvPr>
            <p:cNvSpPr txBox="1"/>
            <p:nvPr/>
          </p:nvSpPr>
          <p:spPr>
            <a:xfrm>
              <a:off x="1089191" y="4281548"/>
              <a:ext cx="537670" cy="18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NA-84</a:t>
              </a:r>
            </a:p>
          </p:txBody>
        </p:sp>
      </p:grp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389642A0-CC9A-9075-AEC9-3471F5AD3F32}"/>
              </a:ext>
            </a:extLst>
          </p:cNvPr>
          <p:cNvCxnSpPr>
            <a:cxnSpLocks/>
            <a:stCxn id="20" idx="2"/>
            <a:endCxn id="41" idx="0"/>
          </p:cNvCxnSpPr>
          <p:nvPr/>
        </p:nvCxnSpPr>
        <p:spPr>
          <a:xfrm rot="16200000" flipH="1">
            <a:off x="5647153" y="3452672"/>
            <a:ext cx="1086332" cy="113006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59D56959-140F-EAB1-644E-32FC92FCA90D}"/>
              </a:ext>
            </a:extLst>
          </p:cNvPr>
          <p:cNvCxnSpPr>
            <a:cxnSpLocks/>
            <a:stCxn id="20" idx="2"/>
            <a:endCxn id="45" idx="0"/>
          </p:cNvCxnSpPr>
          <p:nvPr/>
        </p:nvCxnSpPr>
        <p:spPr>
          <a:xfrm rot="16200000" flipH="1">
            <a:off x="6847828" y="2251997"/>
            <a:ext cx="1098016" cy="354309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4E9FA04-3479-3C78-83E0-5D6E7DCC69E2}"/>
              </a:ext>
            </a:extLst>
          </p:cNvPr>
          <p:cNvSpPr txBox="1"/>
          <p:nvPr/>
        </p:nvSpPr>
        <p:spPr>
          <a:xfrm>
            <a:off x="7359582" y="2150863"/>
            <a:ext cx="706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FEEDB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NA-80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537453B-BABB-EF0E-B45B-4E1CE7BF45AB}"/>
              </a:ext>
            </a:extLst>
          </p:cNvPr>
          <p:cNvCxnSpPr>
            <a:cxnSpLocks/>
          </p:cNvCxnSpPr>
          <p:nvPr/>
        </p:nvCxnSpPr>
        <p:spPr>
          <a:xfrm flipH="1">
            <a:off x="8083207" y="2760615"/>
            <a:ext cx="7448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1D841F-6541-20F9-20B1-63054F77B03B}"/>
              </a:ext>
            </a:extLst>
          </p:cNvPr>
          <p:cNvSpPr txBox="1"/>
          <p:nvPr/>
        </p:nvSpPr>
        <p:spPr>
          <a:xfrm>
            <a:off x="10783118" y="1022937"/>
            <a:ext cx="1318288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 dirty="0"/>
              <a:t>As of April 2024</a:t>
            </a:r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A2D7B95F-273C-A4F2-FA97-03558BBD1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128" y="1281009"/>
            <a:ext cx="2081167" cy="64632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E7"/>
              </a:gs>
              <a:gs pos="100000">
                <a:srgbClr val="FFFFCC"/>
              </a:gs>
            </a:gsLst>
            <a:lin ang="5400000" scaled="1"/>
          </a:gradFill>
          <a:ln w="12700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wrap="square" lIns="91430" tIns="45715" rIns="91430" bIns="45715" anchor="ctr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 of Energy</a:t>
            </a:r>
          </a:p>
          <a:p>
            <a:pPr algn="ctr"/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Office of the Secretary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36">
            <a:extLst>
              <a:ext uri="{FF2B5EF4-FFF2-40B4-BE49-F238E27FC236}">
                <a16:creationId xmlns:a16="http://schemas.microsoft.com/office/drawing/2014/main" id="{4F386EE6-70EB-B6D9-C056-47499744F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90" y="3039252"/>
            <a:ext cx="2858444" cy="83098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E7"/>
              </a:gs>
              <a:gs pos="100000">
                <a:srgbClr val="FFFFCC"/>
              </a:gs>
            </a:gsLst>
            <a:lin ang="5400000" scaled="1"/>
          </a:gradFill>
          <a:ln w="12700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wrap="square" lIns="91430" tIns="45715" rIns="91430" bIns="45715" anchor="ctr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National Nuclear Security Administration</a:t>
            </a:r>
          </a:p>
          <a:p>
            <a:pPr algn="ctr"/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Office of Counterterrorism and Counterproliferation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36">
            <a:extLst>
              <a:ext uri="{FF2B5EF4-FFF2-40B4-BE49-F238E27FC236}">
                <a16:creationId xmlns:a16="http://schemas.microsoft.com/office/drawing/2014/main" id="{1DCA99E8-E4AB-108F-321C-0A02CF6D6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90" y="2199725"/>
            <a:ext cx="2858444" cy="64632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E7"/>
              </a:gs>
              <a:gs pos="100000">
                <a:srgbClr val="FFFFCC"/>
              </a:gs>
            </a:gsLst>
            <a:lin ang="5400000" scaled="1"/>
          </a:gradFill>
          <a:ln w="12700" algn="ctr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wrap="square" lIns="91430" tIns="45715" rIns="91430" bIns="45715" anchor="ctr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National Nuclear Security Administration</a:t>
            </a:r>
          </a:p>
          <a:p>
            <a:pPr algn="ctr"/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Office of the Administrator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44EFE3-84C4-E4AB-C233-0D898C5323EB}"/>
              </a:ext>
            </a:extLst>
          </p:cNvPr>
          <p:cNvCxnSpPr>
            <a:cxnSpLocks/>
            <a:stCxn id="52" idx="0"/>
            <a:endCxn id="7" idx="2"/>
          </p:cNvCxnSpPr>
          <p:nvPr/>
        </p:nvCxnSpPr>
        <p:spPr>
          <a:xfrm flipV="1">
            <a:off x="1550712" y="1927330"/>
            <a:ext cx="0" cy="272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4B2A69-D720-4CCE-F5AB-BE3FC91A6A9D}"/>
              </a:ext>
            </a:extLst>
          </p:cNvPr>
          <p:cNvCxnSpPr>
            <a:cxnSpLocks/>
            <a:stCxn id="50" idx="0"/>
            <a:endCxn id="52" idx="2"/>
          </p:cNvCxnSpPr>
          <p:nvPr/>
        </p:nvCxnSpPr>
        <p:spPr>
          <a:xfrm flipV="1">
            <a:off x="1550712" y="2846046"/>
            <a:ext cx="0" cy="193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13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42" y="227109"/>
            <a:ext cx="10515600" cy="790444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Counterterrorism and Counterproliferation Mission</a:t>
            </a: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5955E04-0D8C-4887-B175-D8F213EF0508}"/>
              </a:ext>
            </a:extLst>
          </p:cNvPr>
          <p:cNvSpPr/>
          <p:nvPr/>
        </p:nvSpPr>
        <p:spPr>
          <a:xfrm>
            <a:off x="1742173" y="4431142"/>
            <a:ext cx="8785847" cy="533209"/>
          </a:xfrm>
          <a:prstGeom prst="roundRect">
            <a:avLst/>
          </a:prstGeom>
          <a:solidFill>
            <a:srgbClr val="D4E4D6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ea typeface="Arial" charset="0"/>
                <a:cs typeface="Arial" panose="020B0604020202020204" pitchFamily="34" charset="0"/>
              </a:rPr>
              <a:t>Sustain Nuclear Emergency Support Team (NEST) 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panose="020B0604020202020204" pitchFamily="34" charset="0"/>
              </a:rPr>
              <a:t>readiness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panose="020B0604020202020204" pitchFamily="34" charset="0"/>
              </a:rPr>
              <a:t> to respond to nuclear and radiological incidents and accidents worldwide.</a:t>
            </a:r>
          </a:p>
        </p:txBody>
      </p:sp>
      <p:sp>
        <p:nvSpPr>
          <p:cNvPr id="28" name="Rounded Rectangle 7">
            <a:extLst>
              <a:ext uri="{FF2B5EF4-FFF2-40B4-BE49-F238E27FC236}">
                <a16:creationId xmlns:a16="http://schemas.microsoft.com/office/drawing/2014/main" id="{545ABA2C-E148-4B26-A93F-FD9EB2433B43}"/>
              </a:ext>
            </a:extLst>
          </p:cNvPr>
          <p:cNvSpPr/>
          <p:nvPr/>
        </p:nvSpPr>
        <p:spPr>
          <a:xfrm>
            <a:off x="1742173" y="2506868"/>
            <a:ext cx="8796993" cy="533209"/>
          </a:xfrm>
          <a:prstGeom prst="roundRect">
            <a:avLst/>
          </a:prstGeom>
          <a:solidFill>
            <a:srgbClr val="DAE5EF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892B1D51-4025-4BFB-BE40-51AD515FA6E8}"/>
              </a:ext>
            </a:extLst>
          </p:cNvPr>
          <p:cNvSpPr/>
          <p:nvPr/>
        </p:nvSpPr>
        <p:spPr>
          <a:xfrm>
            <a:off x="1742171" y="3139467"/>
            <a:ext cx="8796995" cy="533209"/>
          </a:xfrm>
          <a:prstGeom prst="roundRect">
            <a:avLst/>
          </a:prstGeom>
          <a:solidFill>
            <a:srgbClr val="E6CDCA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Deliver expert analysis and technical capabilities for national </a:t>
            </a:r>
            <a:r>
              <a:rPr lang="en-US" sz="1600" b="1">
                <a:solidFill>
                  <a:schemeClr val="tx1"/>
                </a:solidFill>
                <a:cs typeface="Arial" panose="020B0604020202020204" pitchFamily="34" charset="0"/>
              </a:rPr>
              <a:t>counterproliferation</a:t>
            </a: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 efforts.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15ED04-60A6-4819-A030-A205D23C3DEF}"/>
              </a:ext>
            </a:extLst>
          </p:cNvPr>
          <p:cNvSpPr txBox="1"/>
          <p:nvPr/>
        </p:nvSpPr>
        <p:spPr>
          <a:xfrm>
            <a:off x="1798747" y="2480761"/>
            <a:ext cx="87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ea typeface="Arial" charset="0"/>
                <a:cs typeface="Arial" panose="020B0604020202020204" pitchFamily="34" charset="0"/>
              </a:rPr>
              <a:t>Provide </a:t>
            </a:r>
            <a:r>
              <a:rPr lang="en-US" sz="1600" b="1">
                <a:ea typeface="Arial" charset="0"/>
                <a:cs typeface="Arial" panose="020B0604020202020204" pitchFamily="34" charset="0"/>
              </a:rPr>
              <a:t>scientific understanding </a:t>
            </a:r>
            <a:r>
              <a:rPr lang="en-US" sz="1600">
                <a:ea typeface="Arial" charset="0"/>
                <a:cs typeface="Arial" panose="020B0604020202020204" pitchFamily="34" charset="0"/>
              </a:rPr>
              <a:t>of potential nuclear threat devices </a:t>
            </a:r>
          </a:p>
          <a:p>
            <a:pPr algn="ctr"/>
            <a:r>
              <a:rPr lang="en-US" sz="1600">
                <a:ea typeface="Arial" charset="0"/>
                <a:cs typeface="Arial" panose="020B0604020202020204" pitchFamily="34" charset="0"/>
              </a:rPr>
              <a:t>and proliferant state nuclear capabilities.</a:t>
            </a:r>
          </a:p>
        </p:txBody>
      </p:sp>
      <p:sp>
        <p:nvSpPr>
          <p:cNvPr id="32" name="Rounded Rectangle 12">
            <a:extLst>
              <a:ext uri="{FF2B5EF4-FFF2-40B4-BE49-F238E27FC236}">
                <a16:creationId xmlns:a16="http://schemas.microsoft.com/office/drawing/2014/main" id="{1D8D5018-FD24-47EF-953E-182DD3D79C8F}"/>
              </a:ext>
            </a:extLst>
          </p:cNvPr>
          <p:cNvSpPr/>
          <p:nvPr/>
        </p:nvSpPr>
        <p:spPr>
          <a:xfrm>
            <a:off x="1742172" y="3792524"/>
            <a:ext cx="8796995" cy="533209"/>
          </a:xfrm>
          <a:prstGeom prst="roundRect">
            <a:avLst/>
          </a:prstGeom>
          <a:solidFill>
            <a:srgbClr val="DFE2E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panose="020B0604020202020204" pitchFamily="34" charset="0"/>
              </a:rPr>
              <a:t>Inform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panose="020B0604020202020204" pitchFamily="34" charset="0"/>
              </a:rPr>
              <a:t> U.S. and international policies on terrorist and proliferant state nuclear threats.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B15706-AEEB-4AA9-B664-C26DACF077D0}"/>
              </a:ext>
            </a:extLst>
          </p:cNvPr>
          <p:cNvSpPr txBox="1"/>
          <p:nvPr/>
        </p:nvSpPr>
        <p:spPr>
          <a:xfrm>
            <a:off x="1742173" y="2065247"/>
            <a:ext cx="8796994" cy="400110"/>
          </a:xfrm>
          <a:prstGeom prst="rect">
            <a:avLst/>
          </a:prstGeom>
          <a:solidFill>
            <a:srgbClr val="0019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Mission Pillars</a:t>
            </a:r>
          </a:p>
        </p:txBody>
      </p:sp>
      <p:pic>
        <p:nvPicPr>
          <p:cNvPr id="36" name="Picture 9" descr="C:\Documents and Settings\looney\Desktop\blast map.JPG">
            <a:extLst>
              <a:ext uri="{FF2B5EF4-FFF2-40B4-BE49-F238E27FC236}">
                <a16:creationId xmlns:a16="http://schemas.microsoft.com/office/drawing/2014/main" id="{03DE679E-3DAF-4C0F-9F1A-9FB8F9650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0329" t="4800" r="20334" b="9600"/>
          <a:stretch/>
        </p:blipFill>
        <p:spPr bwMode="auto">
          <a:xfrm>
            <a:off x="155769" y="2093630"/>
            <a:ext cx="1512993" cy="1554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" name="Picture 7" descr="N:\My Documents\My Pictures\shot1 - cropped.jpg">
            <a:extLst>
              <a:ext uri="{FF2B5EF4-FFF2-40B4-BE49-F238E27FC236}">
                <a16:creationId xmlns:a16="http://schemas.microsoft.com/office/drawing/2014/main" id="{60114B73-F5F8-443F-8361-C7A92F528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0357" r="9850" b="2614"/>
          <a:stretch/>
        </p:blipFill>
        <p:spPr bwMode="auto">
          <a:xfrm>
            <a:off x="10614679" y="2094105"/>
            <a:ext cx="1357163" cy="24496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8" name="Picture 4" descr="P:\NA-82\photos\bomb.jpg">
            <a:extLst>
              <a:ext uri="{FF2B5EF4-FFF2-40B4-BE49-F238E27FC236}">
                <a16:creationId xmlns:a16="http://schemas.microsoft.com/office/drawing/2014/main" id="{47970046-235A-4D3B-9740-40F960F8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669" y="3648174"/>
            <a:ext cx="1527094" cy="13161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9" name="Picture 4" descr="Fireball_image4">
            <a:extLst>
              <a:ext uri="{FF2B5EF4-FFF2-40B4-BE49-F238E27FC236}">
                <a16:creationId xmlns:a16="http://schemas.microsoft.com/office/drawing/2014/main" id="{CC41C248-F6C4-427B-9480-917D35B31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582" r="7533"/>
          <a:stretch/>
        </p:blipFill>
        <p:spPr bwMode="auto">
          <a:xfrm>
            <a:off x="10625826" y="4543719"/>
            <a:ext cx="1366788" cy="1694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51C7C0-B495-4E07-9712-7612C55FB0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3" t="8612" r="14174" b="10417"/>
          <a:stretch/>
        </p:blipFill>
        <p:spPr>
          <a:xfrm>
            <a:off x="141669" y="4984726"/>
            <a:ext cx="1520654" cy="12537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Rounded Rectangle 1">
            <a:extLst>
              <a:ext uri="{FF2B5EF4-FFF2-40B4-BE49-F238E27FC236}">
                <a16:creationId xmlns:a16="http://schemas.microsoft.com/office/drawing/2014/main" id="{870C7EB7-92FD-46F4-BFA7-353FBB75CC3C}"/>
              </a:ext>
            </a:extLst>
          </p:cNvPr>
          <p:cNvSpPr/>
          <p:nvPr/>
        </p:nvSpPr>
        <p:spPr>
          <a:xfrm>
            <a:off x="145392" y="1231539"/>
            <a:ext cx="11836075" cy="795910"/>
          </a:xfrm>
          <a:prstGeom prst="roundRect">
            <a:avLst/>
          </a:prstGeom>
          <a:solidFill>
            <a:srgbClr val="FCD59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chemeClr val="tx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algn="ctr"/>
            <a:r>
              <a:rPr lang="en-US" sz="1700" b="1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The Office of Counterterrorism and Counterproliferation is responsible for countering nuclear terrorism and nuclear proliferation and responding to nuclear incidents and accidents domestically and overseas.  Missions include </a:t>
            </a:r>
          </a:p>
          <a:p>
            <a:pPr algn="ctr"/>
            <a:r>
              <a:rPr lang="en-US" sz="1700" b="1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both national security and public health and safety disciplines. </a:t>
            </a:r>
          </a:p>
          <a:p>
            <a:pPr algn="ctr"/>
            <a:endParaRPr lang="en-US" dirty="0">
              <a:solidFill>
                <a:srgbClr val="FCD5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21CFDECE-3937-4145-9A30-BBCCA79F8712}"/>
              </a:ext>
            </a:extLst>
          </p:cNvPr>
          <p:cNvSpPr/>
          <p:nvPr/>
        </p:nvSpPr>
        <p:spPr>
          <a:xfrm>
            <a:off x="1751830" y="5069760"/>
            <a:ext cx="8785847" cy="544669"/>
          </a:xfrm>
          <a:prstGeom prst="roundRect">
            <a:avLst/>
          </a:prstGeom>
          <a:solidFill>
            <a:srgbClr val="FCD590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Maintain and advance a robust </a:t>
            </a:r>
            <a:r>
              <a:rPr lang="en-US" sz="1600" b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nuclear forensic</a:t>
            </a:r>
            <a:r>
              <a:rPr lang="en-US" sz="160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capability to deter nuclear terrorism and nuclear smuggling and support attribution of a broad range of nuclear incidents.</a:t>
            </a:r>
            <a:endParaRPr lang="en-US" sz="16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39E86D2C-9015-4949-B6DF-04419D208C82}"/>
              </a:ext>
            </a:extLst>
          </p:cNvPr>
          <p:cNvSpPr/>
          <p:nvPr/>
        </p:nvSpPr>
        <p:spPr>
          <a:xfrm>
            <a:off x="1748797" y="5708378"/>
            <a:ext cx="8796995" cy="533209"/>
          </a:xfrm>
          <a:prstGeom prst="roundRect">
            <a:avLst/>
          </a:prstGeom>
          <a:solidFill>
            <a:srgbClr val="E6CDCA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Provide </a:t>
            </a:r>
            <a:r>
              <a:rPr lang="en-US" sz="1600" b="1">
                <a:solidFill>
                  <a:schemeClr val="tx1"/>
                </a:solidFill>
                <a:cs typeface="Arial" panose="020B0604020202020204" pitchFamily="34" charset="0"/>
              </a:rPr>
              <a:t>targeted training </a:t>
            </a:r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to domestic and international partners on </a:t>
            </a:r>
          </a:p>
          <a:p>
            <a:pPr algn="ctr"/>
            <a:r>
              <a:rPr lang="en-US" sz="1600">
                <a:solidFill>
                  <a:schemeClr val="tx1"/>
                </a:solidFill>
                <a:cs typeface="Arial" panose="020B0604020202020204" pitchFamily="34" charset="0"/>
              </a:rPr>
              <a:t>emergency preparedness and response. </a:t>
            </a:r>
          </a:p>
        </p:txBody>
      </p:sp>
    </p:spTree>
    <p:extLst>
      <p:ext uri="{BB962C8B-B14F-4D97-AF65-F5344CB8AC3E}">
        <p14:creationId xmlns:p14="http://schemas.microsoft.com/office/powerpoint/2010/main" val="207249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AB50B690-602B-E06C-0558-F5303A3C6FD7}"/>
              </a:ext>
            </a:extLst>
          </p:cNvPr>
          <p:cNvSpPr/>
          <p:nvPr/>
        </p:nvSpPr>
        <p:spPr>
          <a:xfrm>
            <a:off x="9141992" y="1292352"/>
            <a:ext cx="2498564" cy="2182317"/>
          </a:xfrm>
          <a:prstGeom prst="roundRect">
            <a:avLst/>
          </a:prstGeom>
          <a:solidFill>
            <a:srgbClr val="D4E4D6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NA-84</a:t>
            </a: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Incident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2DE462A7-F790-8C14-D34A-3301B866D1CC}"/>
              </a:ext>
            </a:extLst>
          </p:cNvPr>
          <p:cNvSpPr/>
          <p:nvPr/>
        </p:nvSpPr>
        <p:spPr>
          <a:xfrm>
            <a:off x="6276773" y="1312684"/>
            <a:ext cx="2395752" cy="2164018"/>
          </a:xfrm>
          <a:prstGeom prst="roundRect">
            <a:avLst/>
          </a:prstGeom>
          <a:solidFill>
            <a:srgbClr val="E6CDCA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NA-83</a:t>
            </a: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Nuclear Forensics</a:t>
            </a:r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26A6D75F-703C-85E6-2B06-CA9A0D91AC10}"/>
              </a:ext>
            </a:extLst>
          </p:cNvPr>
          <p:cNvSpPr/>
          <p:nvPr/>
        </p:nvSpPr>
        <p:spPr>
          <a:xfrm>
            <a:off x="3352612" y="1292352"/>
            <a:ext cx="2395753" cy="2164018"/>
          </a:xfrm>
          <a:prstGeom prst="roundRect">
            <a:avLst/>
          </a:prstGeom>
          <a:solidFill>
            <a:srgbClr val="FCD590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NA-82</a:t>
            </a: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Threat </a:t>
            </a:r>
          </a:p>
          <a:p>
            <a:pPr marL="914400"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32" name="Rounded Rectangle 7">
            <a:extLst>
              <a:ext uri="{FF2B5EF4-FFF2-40B4-BE49-F238E27FC236}">
                <a16:creationId xmlns:a16="http://schemas.microsoft.com/office/drawing/2014/main" id="{E2613436-D928-9CFC-2D28-DEB607E68637}"/>
              </a:ext>
            </a:extLst>
          </p:cNvPr>
          <p:cNvSpPr/>
          <p:nvPr/>
        </p:nvSpPr>
        <p:spPr>
          <a:xfrm>
            <a:off x="551444" y="1294385"/>
            <a:ext cx="2272760" cy="2182317"/>
          </a:xfrm>
          <a:prstGeom prst="roundRect">
            <a:avLst/>
          </a:prstGeom>
          <a:solidFill>
            <a:srgbClr val="DAE5EF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NA-81</a:t>
            </a: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Nuclear Incident Policy and Cooperation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5E044-A0B8-4A41-8E74-3CDF849D4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t="23921" r="29104" b="11166"/>
          <a:stretch/>
        </p:blipFill>
        <p:spPr>
          <a:xfrm>
            <a:off x="2032164" y="3920037"/>
            <a:ext cx="604314" cy="993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5D059-5923-4FD5-98B4-F58EF038C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116" r="81185" b="15972"/>
          <a:stretch/>
        </p:blipFill>
        <p:spPr>
          <a:xfrm>
            <a:off x="9529079" y="4165774"/>
            <a:ext cx="721255" cy="762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ED810D-BB11-4608-8E0E-034EC0320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25" y="3639191"/>
            <a:ext cx="788549" cy="12927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6FB032-3D97-4F17-9526-57951C0F87B8}"/>
              </a:ext>
            </a:extLst>
          </p:cNvPr>
          <p:cNvSpPr/>
          <p:nvPr/>
        </p:nvSpPr>
        <p:spPr>
          <a:xfrm>
            <a:off x="472139" y="4987690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Capacity 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AA1634-F5B8-41AA-9784-14371B7737BC}"/>
              </a:ext>
            </a:extLst>
          </p:cNvPr>
          <p:cNvSpPr/>
          <p:nvPr/>
        </p:nvSpPr>
        <p:spPr>
          <a:xfrm>
            <a:off x="9296323" y="4982639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Post-Det Forensics/</a:t>
            </a:r>
            <a:b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243AF1-1432-4386-887F-F0D7E75780F9}"/>
              </a:ext>
            </a:extLst>
          </p:cNvPr>
          <p:cNvSpPr/>
          <p:nvPr/>
        </p:nvSpPr>
        <p:spPr>
          <a:xfrm>
            <a:off x="3033848" y="5000767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&amp; Secure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C9FC4C-3E41-4EFB-9CB6-131BD6CE53AA}"/>
              </a:ext>
            </a:extLst>
          </p:cNvPr>
          <p:cNvSpPr/>
          <p:nvPr/>
        </p:nvSpPr>
        <p:spPr>
          <a:xfrm>
            <a:off x="4306095" y="5000398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Consequence Management Planning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070F96-C0FE-4CB7-A307-2E0779FC4639}"/>
              </a:ext>
            </a:extLst>
          </p:cNvPr>
          <p:cNvSpPr/>
          <p:nvPr/>
        </p:nvSpPr>
        <p:spPr>
          <a:xfrm>
            <a:off x="5578342" y="5000397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Defeat &amp; Hazard Mitigation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107775-FC5C-469A-A14F-60854E1FCC7D}"/>
              </a:ext>
            </a:extLst>
          </p:cNvPr>
          <p:cNvSpPr/>
          <p:nvPr/>
        </p:nvSpPr>
        <p:spPr>
          <a:xfrm>
            <a:off x="6855788" y="5000396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Pre-Det </a:t>
            </a:r>
            <a:b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Forensics/</a:t>
            </a:r>
            <a:b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8D18CE-3EDD-43CF-958F-5D305F33E1DE}"/>
              </a:ext>
            </a:extLst>
          </p:cNvPr>
          <p:cNvSpPr/>
          <p:nvPr/>
        </p:nvSpPr>
        <p:spPr>
          <a:xfrm>
            <a:off x="10555670" y="5000793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Consequence Management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193EC8-2266-44EE-9B37-6CBEC4B97F81}"/>
              </a:ext>
            </a:extLst>
          </p:cNvPr>
          <p:cNvSpPr/>
          <p:nvPr/>
        </p:nvSpPr>
        <p:spPr>
          <a:xfrm>
            <a:off x="487249" y="5744984"/>
            <a:ext cx="11248292" cy="3430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E6801F-32E0-49EA-9C42-08B6A7F3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39" y="3809228"/>
            <a:ext cx="1083225" cy="11194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9ADD59-C441-430D-9FA3-3A29E9C6B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116" r="81185" b="15972"/>
          <a:stretch/>
        </p:blipFill>
        <p:spPr>
          <a:xfrm>
            <a:off x="7063549" y="4129984"/>
            <a:ext cx="721255" cy="7629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4A3D07-B488-4024-A7D3-77BFE2A2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55" y="3613199"/>
            <a:ext cx="788549" cy="12927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58379D-20CB-4B43-AEBA-38D323110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679" y="3669721"/>
            <a:ext cx="788549" cy="129270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9E12A4-4D43-7576-8593-9F8D96C49659}"/>
              </a:ext>
            </a:extLst>
          </p:cNvPr>
          <p:cNvSpPr/>
          <p:nvPr/>
        </p:nvSpPr>
        <p:spPr>
          <a:xfrm>
            <a:off x="1744386" y="5000395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 Security &amp; Threat Science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0629EB7-4E3C-A880-7988-986A6EA18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2" y="4449173"/>
            <a:ext cx="763584" cy="4519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09DBC0-9D28-8550-AC6C-192E893E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 80 – Programs &amp; Assets Working Together!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369E6-6AD0-B3DE-7B0A-36B3429AB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07" y="3621095"/>
            <a:ext cx="788549" cy="1292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BCD2F9-A182-C22B-EBAF-44F74642D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8" y="1384463"/>
            <a:ext cx="1201021" cy="710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CE7AE4-29BB-A3FE-7D7A-205C903D8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t="23921" r="29104" b="11166"/>
          <a:stretch/>
        </p:blipFill>
        <p:spPr>
          <a:xfrm>
            <a:off x="3538835" y="1680413"/>
            <a:ext cx="917431" cy="1508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3C187E-B7F2-4F5F-A778-D3FC193E6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116" r="81185" b="15972"/>
          <a:stretch/>
        </p:blipFill>
        <p:spPr>
          <a:xfrm>
            <a:off x="7029696" y="1384463"/>
            <a:ext cx="889906" cy="9413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C53B64-779A-5519-F207-AC62F432F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92" y="1693503"/>
            <a:ext cx="856345" cy="1403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86D458-6C42-AC53-2AC4-288D2D5C32F9}"/>
              </a:ext>
            </a:extLst>
          </p:cNvPr>
          <p:cNvSpPr/>
          <p:nvPr/>
        </p:nvSpPr>
        <p:spPr>
          <a:xfrm>
            <a:off x="8084915" y="4999126"/>
            <a:ext cx="1179871" cy="6544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Incident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Occurs</a:t>
            </a:r>
          </a:p>
        </p:txBody>
      </p:sp>
    </p:spTree>
    <p:extLst>
      <p:ext uri="{BB962C8B-B14F-4D97-AF65-F5344CB8AC3E}">
        <p14:creationId xmlns:p14="http://schemas.microsoft.com/office/powerpoint/2010/main" val="28023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54AA-4044-4697-BCD6-652F400D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Nuclear Emergency Support Team (NEST)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2240603-1E28-497C-A115-40596C8CB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32" y="1248241"/>
            <a:ext cx="11604396" cy="581774"/>
          </a:xfrm>
          <a:prstGeom prst="rect">
            <a:avLst/>
          </a:prstGeom>
          <a:solidFill>
            <a:srgbClr val="000066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</a:t>
            </a: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5B32D99F-4C56-4E1A-BCF4-07E75A7FF24C}"/>
              </a:ext>
            </a:extLst>
          </p:cNvPr>
          <p:cNvSpPr/>
          <p:nvPr/>
        </p:nvSpPr>
        <p:spPr>
          <a:xfrm>
            <a:off x="5196290" y="2758248"/>
            <a:ext cx="2057400" cy="3474720"/>
          </a:xfrm>
          <a:prstGeom prst="roundRect">
            <a:avLst/>
          </a:prstGeom>
          <a:solidFill>
            <a:srgbClr val="D4E4D6"/>
          </a:solidFill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66D15305-AE53-4227-A29B-5FE909230AF5}"/>
              </a:ext>
            </a:extLst>
          </p:cNvPr>
          <p:cNvSpPr/>
          <p:nvPr/>
        </p:nvSpPr>
        <p:spPr>
          <a:xfrm>
            <a:off x="2828080" y="2763299"/>
            <a:ext cx="2057400" cy="3474720"/>
          </a:xfrm>
          <a:prstGeom prst="roundRect">
            <a:avLst/>
          </a:prstGeom>
          <a:solidFill>
            <a:srgbClr val="FCD590"/>
          </a:solidFill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A1BEC20A-2541-4877-8E5B-18BE63491BF8}"/>
              </a:ext>
            </a:extLst>
          </p:cNvPr>
          <p:cNvSpPr/>
          <p:nvPr/>
        </p:nvSpPr>
        <p:spPr>
          <a:xfrm>
            <a:off x="578604" y="2745310"/>
            <a:ext cx="2060659" cy="34747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003DD-05F4-4D69-B257-979364C97B21}"/>
              </a:ext>
            </a:extLst>
          </p:cNvPr>
          <p:cNvSpPr txBox="1"/>
          <p:nvPr/>
        </p:nvSpPr>
        <p:spPr>
          <a:xfrm>
            <a:off x="619950" y="2827764"/>
            <a:ext cx="208004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Counter Weapons of Mass Destruction</a:t>
            </a:r>
          </a:p>
          <a:p>
            <a:pPr algn="ctr"/>
            <a:endParaRPr lang="en-US" sz="9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algn="ctr"/>
            <a:endParaRPr lang="en-US" sz="9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NEST protects major public events</a:t>
            </a: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NEST supports WMD defeat operations</a:t>
            </a: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Provides assessment, disposition and forensic exploitation of nuclear and radiological devices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05B93-BB32-43EA-A974-AAAA967E3214}"/>
              </a:ext>
            </a:extLst>
          </p:cNvPr>
          <p:cNvSpPr txBox="1"/>
          <p:nvPr/>
        </p:nvSpPr>
        <p:spPr>
          <a:xfrm>
            <a:off x="292232" y="2006870"/>
            <a:ext cx="9671900" cy="646331"/>
          </a:xfrm>
          <a:prstGeom prst="rect">
            <a:avLst/>
          </a:prstGeom>
          <a:solidFill>
            <a:srgbClr val="E6CDCA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NEST is DOE/NNSA’s flexible, scalable, and tailorable capability to respond to nuclear / radiological incidents and accidents of any size or variety in the United States and abroad.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BBF53-C29C-43E3-B06C-4C611E77210E}"/>
              </a:ext>
            </a:extLst>
          </p:cNvPr>
          <p:cNvSpPr txBox="1"/>
          <p:nvPr/>
        </p:nvSpPr>
        <p:spPr>
          <a:xfrm>
            <a:off x="2888809" y="2827764"/>
            <a:ext cx="202690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Nuclear Weapon Accident / Incident Response</a:t>
            </a:r>
            <a:endParaRPr lang="en-US" sz="16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endParaRPr lang="en-US" sz="9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NEST responds to accidents involving U.S. nuclear weapons</a:t>
            </a: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NEST responds to incidents involving a lost or stolen U.S. nuclear weapon</a:t>
            </a:r>
            <a:endParaRPr lang="en-US" sz="14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9AB55D-D664-4A9C-A9D0-EDCBC67C3AA0}"/>
              </a:ext>
            </a:extLst>
          </p:cNvPr>
          <p:cNvSpPr txBox="1"/>
          <p:nvPr/>
        </p:nvSpPr>
        <p:spPr>
          <a:xfrm>
            <a:off x="5235305" y="2814826"/>
            <a:ext cx="200939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Public Health &amp; Safety</a:t>
            </a:r>
          </a:p>
          <a:p>
            <a:pPr marL="130969" indent="-130969">
              <a:buFont typeface="Arial" panose="020B0604020202020204" pitchFamily="34" charset="0"/>
              <a:buChar char="•"/>
            </a:pPr>
            <a:endParaRPr lang="en-US" sz="90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130969" indent="-130969">
              <a:buFont typeface="Arial" panose="020B0604020202020204" pitchFamily="34" charset="0"/>
              <a:buChar char="•"/>
            </a:pPr>
            <a:endParaRPr lang="en-US" sz="90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130969" indent="-130969">
              <a:buFont typeface="Arial" panose="020B0604020202020204" pitchFamily="34" charset="0"/>
              <a:buChar char="•"/>
            </a:pPr>
            <a:endParaRPr lang="en-US" sz="90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NEST responds to protect the public from accidents, incidents or other concerns that involve radiological or nuclear material</a:t>
            </a:r>
            <a:endParaRPr lang="en-US" sz="140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1F3A20-FCC8-4FEB-89E2-5CCF4739B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13568"/>
          <a:stretch/>
        </p:blipFill>
        <p:spPr>
          <a:xfrm>
            <a:off x="10191964" y="2006870"/>
            <a:ext cx="1753211" cy="42978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7BD2BE10-56CC-AB2E-CC10-C61C0D7A7460}"/>
              </a:ext>
            </a:extLst>
          </p:cNvPr>
          <p:cNvSpPr/>
          <p:nvPr/>
        </p:nvSpPr>
        <p:spPr>
          <a:xfrm>
            <a:off x="7466591" y="2758248"/>
            <a:ext cx="2057400" cy="3474720"/>
          </a:xfrm>
          <a:prstGeom prst="roundRect">
            <a:avLst/>
          </a:prstGeom>
          <a:solidFill>
            <a:srgbClr val="FCD590"/>
          </a:solidFill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095BC4-9085-BCD8-7B65-8B5A6871932C}"/>
              </a:ext>
            </a:extLst>
          </p:cNvPr>
          <p:cNvSpPr txBox="1"/>
          <p:nvPr/>
        </p:nvSpPr>
        <p:spPr>
          <a:xfrm>
            <a:off x="7514595" y="2863455"/>
            <a:ext cx="20093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Nuclear Forensics Response</a:t>
            </a:r>
          </a:p>
          <a:p>
            <a:pPr marL="130969" indent="-130969">
              <a:buFont typeface="Arial" panose="020B0604020202020204" pitchFamily="34" charset="0"/>
              <a:buChar char="•"/>
            </a:pPr>
            <a:endParaRPr lang="en-US" sz="90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endParaRPr lang="en-US" sz="90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130969" indent="-130969"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NEST maintains a forensics response capability in support of pre-detonation nuclear materials, pre-detonation device assessment, and post-detonation debris collections &amp; device assessment</a:t>
            </a:r>
          </a:p>
        </p:txBody>
      </p:sp>
    </p:spTree>
    <p:extLst>
      <p:ext uri="{BB962C8B-B14F-4D97-AF65-F5344CB8AC3E}">
        <p14:creationId xmlns:p14="http://schemas.microsoft.com/office/powerpoint/2010/main" val="302899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A32D7E13-4F38-4EFC-618D-8F45AC6EFE45}"/>
              </a:ext>
            </a:extLst>
          </p:cNvPr>
          <p:cNvSpPr/>
          <p:nvPr/>
        </p:nvSpPr>
        <p:spPr>
          <a:xfrm>
            <a:off x="8565865" y="1677113"/>
            <a:ext cx="3450212" cy="4557430"/>
          </a:xfrm>
          <a:prstGeom prst="roundRect">
            <a:avLst/>
          </a:prstGeom>
          <a:solidFill>
            <a:srgbClr val="DAE5EF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25">
            <a:extLst>
              <a:ext uri="{FF2B5EF4-FFF2-40B4-BE49-F238E27FC236}">
                <a16:creationId xmlns:a16="http://schemas.microsoft.com/office/drawing/2014/main" id="{375D5D66-7C62-8172-C371-6DB12FE11A8B}"/>
              </a:ext>
            </a:extLst>
          </p:cNvPr>
          <p:cNvSpPr/>
          <p:nvPr/>
        </p:nvSpPr>
        <p:spPr>
          <a:xfrm>
            <a:off x="335046" y="1669073"/>
            <a:ext cx="3671998" cy="45654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B799DC00-A706-535D-3F34-47D796B85EB4}"/>
              </a:ext>
            </a:extLst>
          </p:cNvPr>
          <p:cNvSpPr/>
          <p:nvPr/>
        </p:nvSpPr>
        <p:spPr>
          <a:xfrm>
            <a:off x="4416376" y="1669073"/>
            <a:ext cx="3740157" cy="4565470"/>
          </a:xfrm>
          <a:prstGeom prst="roundRect">
            <a:avLst/>
          </a:prstGeom>
          <a:solidFill>
            <a:srgbClr val="D4E4D6"/>
          </a:solidFill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B456-77BA-7084-6EB9-E9D3F9AD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084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NEST – A Suite of Programs &amp; Assets with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BEF93-CACE-484E-9D0A-AEF0A2FCD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446" y="1802333"/>
            <a:ext cx="3740157" cy="4917643"/>
          </a:xfrm>
          <a:ln>
            <a:noFill/>
          </a:ln>
        </p:spPr>
        <p:txBody>
          <a:bodyPr>
            <a:normAutofit/>
          </a:bodyPr>
          <a:lstStyle/>
          <a:p>
            <a:pPr marL="27432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None/>
              <a:tabLst>
                <a:tab pos="1376363" algn="l"/>
              </a:tabLst>
            </a:pPr>
            <a:r>
              <a:rPr lang="en-US" sz="16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Accident Response Group (ARG) </a:t>
            </a:r>
          </a:p>
          <a:p>
            <a:pPr marL="44577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tabLst>
                <a:tab pos="1376363" algn="l"/>
              </a:tabLst>
            </a:pPr>
            <a:r>
              <a:rPr lang="en-US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Scientists, technical specialists, crisis managers, and equipment ready for raid dispatch to the scene of a U.S. nuclear weapon accident.</a:t>
            </a:r>
          </a:p>
          <a:p>
            <a:pPr marL="27432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None/>
              <a:tabLst>
                <a:tab pos="1376363" algn="l"/>
              </a:tabLst>
            </a:pPr>
            <a:r>
              <a:rPr lang="en-US" sz="16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Technical Operations Team (JTOT)</a:t>
            </a:r>
          </a:p>
          <a:p>
            <a:pPr marL="44577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tabLst>
                <a:tab pos="1376363" algn="l"/>
              </a:tabLst>
            </a:pPr>
            <a:r>
              <a:rPr lang="en-US" sz="13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global field and remote technical and scientific assessments for defeating and mitigating the hazards of WMD Devices with Response Force partners and allies. </a:t>
            </a:r>
          </a:p>
          <a:p>
            <a:pPr marL="27432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None/>
              <a:tabLst>
                <a:tab pos="1376363" algn="l"/>
              </a:tabLst>
            </a:pPr>
            <a:r>
              <a:rPr lang="en-US" sz="17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NEST Standards and Training Program (NSTP)</a:t>
            </a:r>
          </a:p>
          <a:p>
            <a:pPr marL="44577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tabLst>
                <a:tab pos="1376363" algn="l"/>
              </a:tabLst>
            </a:pPr>
            <a:r>
              <a:rPr lang="en-US" sz="13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and maintain the standards associated with NEST internal and external training.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DBBF9E-AB54-301B-7058-C9592E8F0C9A}"/>
              </a:ext>
            </a:extLst>
          </p:cNvPr>
          <p:cNvSpPr txBox="1">
            <a:spLocks/>
          </p:cNvSpPr>
          <p:nvPr/>
        </p:nvSpPr>
        <p:spPr>
          <a:xfrm>
            <a:off x="333116" y="1755123"/>
            <a:ext cx="3671998" cy="44794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None/>
              <a:tabLst>
                <a:tab pos="1376363" algn="l"/>
              </a:tabLst>
            </a:pPr>
            <a:r>
              <a:rPr lang="en-US" sz="17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Radiological Assistance Program (RAP)</a:t>
            </a:r>
          </a:p>
          <a:p>
            <a:pPr marL="560070" indent="-285750"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tabLst>
                <a:tab pos="1376363" algn="l"/>
              </a:tabLst>
            </a:pPr>
            <a:r>
              <a:rPr lang="en-US" sz="13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actionable technical advice and scientific assessments to tactical, operational, and senior officials to protect public health and safety during any radiological or nuclear event, threat, incident, or accident.</a:t>
            </a:r>
          </a:p>
          <a:p>
            <a:pPr marL="274320" indent="0"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None/>
              <a:tabLst>
                <a:tab pos="1376363" algn="l"/>
              </a:tabLst>
            </a:pPr>
            <a:r>
              <a:rPr lang="en-US" sz="17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Search Program (NSP)</a:t>
            </a:r>
          </a:p>
          <a:p>
            <a:pPr marL="56007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tabLst>
                <a:tab pos="1376363" algn="l"/>
              </a:tabLst>
            </a:pPr>
            <a:r>
              <a:rPr lang="en-US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global field and remote technical and scientific assessments and technical capabilities for detecting radiological and nuclear materials and protecting the public with Response Force partners and allies. </a:t>
            </a:r>
          </a:p>
          <a:p>
            <a:pPr marL="27432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None/>
              <a:tabLst>
                <a:tab pos="1376363" algn="l"/>
              </a:tabLst>
            </a:pPr>
            <a:r>
              <a:rPr lang="en-US" sz="17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Consequence Management (CM)</a:t>
            </a:r>
          </a:p>
          <a:p>
            <a:pPr marL="56007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tabLst>
                <a:tab pos="1376363" algn="l"/>
              </a:tabLst>
            </a:pPr>
            <a:r>
              <a:rPr lang="en-US" sz="13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Models, measures, and assesses the affects and hazards of a radiological or nuclear incident and delivers timely and scientifically defensible decision support to affected jurisdictions to maintain public health and safety.</a:t>
            </a:r>
            <a:endParaRPr lang="en-US" sz="13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AA0C4-D33D-ED62-00D8-BE47FE6E6B6C}"/>
              </a:ext>
            </a:extLst>
          </p:cNvPr>
          <p:cNvSpPr txBox="1"/>
          <p:nvPr/>
        </p:nvSpPr>
        <p:spPr>
          <a:xfrm>
            <a:off x="895917" y="1256716"/>
            <a:ext cx="2620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Public Health &amp;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41E6-4925-E8BC-7AE0-D068FE3A9380}"/>
              </a:ext>
            </a:extLst>
          </p:cNvPr>
          <p:cNvSpPr txBox="1"/>
          <p:nvPr/>
        </p:nvSpPr>
        <p:spPr>
          <a:xfrm>
            <a:off x="4257331" y="1006343"/>
            <a:ext cx="419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Counter Weapons of Mass Destruction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337C4-D913-24D1-3F19-6BB81488D9EF}"/>
              </a:ext>
            </a:extLst>
          </p:cNvPr>
          <p:cNvSpPr txBox="1"/>
          <p:nvPr/>
        </p:nvSpPr>
        <p:spPr>
          <a:xfrm>
            <a:off x="9064912" y="1256716"/>
            <a:ext cx="2452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DOE Forensics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1D6562-AA7A-E7DF-CAC5-EF12B6BF0DB2}"/>
              </a:ext>
            </a:extLst>
          </p:cNvPr>
          <p:cNvSpPr txBox="1"/>
          <p:nvPr/>
        </p:nvSpPr>
        <p:spPr>
          <a:xfrm>
            <a:off x="8565865" y="1802333"/>
            <a:ext cx="3450212" cy="24160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4320" indent="0"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None/>
              <a:tabLst>
                <a:tab pos="1376363" algn="l"/>
              </a:tabLst>
            </a:pPr>
            <a:r>
              <a:rPr lang="en-US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Disposition and Forensic Evidence Analysis Team (DFEAT)</a:t>
            </a:r>
          </a:p>
          <a:p>
            <a:pPr marL="445770" indent="-171450"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  <a:tabLst>
                <a:tab pos="1376363" algn="l"/>
              </a:tabLst>
            </a:pPr>
            <a:r>
              <a:rPr lang="en-US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Conducts disassembly, assessment, and disposition of nuclear threat devices in support of national investigations.</a:t>
            </a:r>
          </a:p>
          <a:p>
            <a:pPr marL="274320" indent="0"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None/>
              <a:tabLst>
                <a:tab pos="1376363" algn="l"/>
              </a:tabLst>
            </a:pPr>
            <a:r>
              <a:rPr lang="en-US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Department of Energy Forensic Operations (DFO)</a:t>
            </a:r>
          </a:p>
          <a:p>
            <a:pPr marL="445770" indent="-171450"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Font typeface="Arial" panose="020B0604020202020204" pitchFamily="34" charset="0"/>
              <a:buChar char="•"/>
              <a:tabLst>
                <a:tab pos="1376363" algn="l"/>
              </a:tabLst>
            </a:pPr>
            <a:r>
              <a:rPr lang="en-US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Conducts health physics, mission planning and in-field sampling through the Ground Collection Task Force (DOE, DOD, FBI).</a:t>
            </a:r>
          </a:p>
        </p:txBody>
      </p:sp>
    </p:spTree>
    <p:extLst>
      <p:ext uri="{BB962C8B-B14F-4D97-AF65-F5344CB8AC3E}">
        <p14:creationId xmlns:p14="http://schemas.microsoft.com/office/powerpoint/2010/main" val="288932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6EAB456-77BA-7084-6EB9-E9D3F9AD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742" y="227109"/>
            <a:ext cx="10515600" cy="79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NEST – A Suite of Programs &amp; Assets with Capabilities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1D2E1D-923F-236E-96B1-E9EAAC777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7060"/>
            <a:ext cx="11979518" cy="51165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Aerial Measuring System (AMS) </a:t>
            </a:r>
            <a:endParaRPr lang="en-US" sz="1600" dirty="0">
              <a:effectLst/>
              <a:highlight>
                <a:srgbClr val="FFFF00"/>
              </a:highlight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NNSA’s technical experts and fleet of aircraft equipped with radiation detection systems to provide real-time measurements of air and ground contamination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Accident Response Group (ARG) </a:t>
            </a:r>
            <a:endParaRPr lang="en-US" sz="1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Scientists, technical specialists, crisis managers, and equipment ready for rapid dispatch to the scene of a U.S. nuclear weapon accident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Consequence Management Response and Home Teams (CMRT / CMHT) </a:t>
            </a:r>
            <a:endParaRPr lang="en-US" sz="1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Provides CM technical experts in assessment, monitoring &amp; sampling analysis for CM events, often as part of the larger interagency Federal Radiological Monitoring and Assessment Center (FRMAC)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Disposition and Forensic Evidence Analysis Team (DFEAT)</a:t>
            </a:r>
            <a:endParaRPr lang="en-US" sz="1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Conducts disassembly, assessment, and disposition of nuclear threat devices in support of national investigations and attribution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Joint Technical Operations Team (JTOT)</a:t>
            </a:r>
            <a:endParaRPr lang="en-US" sz="1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Supports FBI and DoD operations to prevent nuclear/radiological incidents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National Atmospheric Release Advisory Center (NARAC) </a:t>
            </a:r>
            <a:endParaRPr lang="en-US" sz="1600" dirty="0">
              <a:effectLst/>
              <a:highlight>
                <a:srgbClr val="FFFF00"/>
              </a:highlight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Provides real-time computer predictions of the atmospheric transport of material from radioactive release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Nuclear Radiological Advisory Team (NRAT) </a:t>
            </a:r>
            <a:endParaRPr lang="en-US" sz="1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Provides scientific/technical advisory support and secure communications to deployed NEST Advisory Teams and Senior Response Officials for any RN accident or incident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National Search Team (NST) </a:t>
            </a:r>
            <a:endParaRPr lang="en-US" sz="16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Provides RN technical detection capabilities and expertise to mission partners to prevent nuclear/radiological incidents and protect public health and safety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Radiological Assistance Program (RAP)</a:t>
            </a:r>
            <a:endParaRPr lang="en-US" sz="1600" dirty="0">
              <a:effectLst/>
              <a:highlight>
                <a:srgbClr val="FFFF00"/>
              </a:highlight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Provides technical advice during incidents involving radioactive materials that pose a threat to public health and safety or the environment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Radiation Emergency Assistance Center/Training Site (REAC/TS)  </a:t>
            </a:r>
            <a:endParaRPr lang="en-US" sz="1600" dirty="0">
              <a:effectLst/>
              <a:highlight>
                <a:srgbClr val="FFFF00"/>
              </a:highlight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Provides medical advice, specialized training, and onsite assistance for the treatment of all types of radiation exposure accidents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670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0933A-5D99-41E4-FFFF-41640706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CUI//OPSEC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08961-46B9-077C-D530-DA9FE8830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22" t="23809" r="12411" b="18424"/>
          <a:stretch/>
        </p:blipFill>
        <p:spPr>
          <a:xfrm>
            <a:off x="-87086" y="0"/>
            <a:ext cx="12344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3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9B91691-1CC8-6AFA-4D8B-4DAE78024CF5}"/>
              </a:ext>
            </a:extLst>
          </p:cNvPr>
          <p:cNvSpPr/>
          <p:nvPr/>
        </p:nvSpPr>
        <p:spPr>
          <a:xfrm>
            <a:off x="620487" y="1342697"/>
            <a:ext cx="10951028" cy="4630450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B456-77BA-7084-6EB9-E9D3F9AD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NEST – Radiological Assistance Program (RAP)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6D6109-9C5E-EFB1-E158-EEADE573679C}"/>
              </a:ext>
            </a:extLst>
          </p:cNvPr>
          <p:cNvSpPr txBox="1">
            <a:spLocks/>
          </p:cNvSpPr>
          <p:nvPr/>
        </p:nvSpPr>
        <p:spPr>
          <a:xfrm>
            <a:off x="620486" y="1371600"/>
            <a:ext cx="10749000" cy="46015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"/>
              </a:spcBef>
              <a:buNone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Nation’s preeminent Federal first responders providing technical leadership and operational expertise to plan, prepare, and respond to radiological/nuclear crisis operations and consequence management events.</a:t>
            </a:r>
          </a:p>
          <a:p>
            <a:pPr marL="0" indent="0" algn="ctr">
              <a:spcBef>
                <a:spcPts val="5"/>
              </a:spcBef>
              <a:buNone/>
            </a:pP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"/>
              </a:spcBef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4" name="Picture 4" descr="NEW-RAP dk blue">
            <a:extLst>
              <a:ext uri="{FF2B5EF4-FFF2-40B4-BE49-F238E27FC236}">
                <a16:creationId xmlns:a16="http://schemas.microsoft.com/office/drawing/2014/main" id="{92B7437D-BAF2-1710-DB3C-89EB7A1B5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514" y="2773328"/>
            <a:ext cx="2008664" cy="109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3ABFF-53B6-B0E7-C89E-45383D3150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98" y="2613785"/>
            <a:ext cx="1405211" cy="12519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F08E2A-E2CA-75DD-33D2-429F4CD114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89" y="3961917"/>
            <a:ext cx="3529779" cy="179936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DEFA65-A91E-20B7-4FA9-7F3259A6BF18}"/>
              </a:ext>
            </a:extLst>
          </p:cNvPr>
          <p:cNvSpPr txBox="1">
            <a:spLocks/>
          </p:cNvSpPr>
          <p:nvPr/>
        </p:nvSpPr>
        <p:spPr>
          <a:xfrm>
            <a:off x="4924479" y="2705546"/>
            <a:ext cx="5943600" cy="3171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Agile, scalable, and rapidly-deployable Federal first response capability.</a:t>
            </a:r>
          </a:p>
          <a:p>
            <a:pPr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Leverages DOE’s scientific and operational expertise to enhance the Nation’s integrated response capability:</a:t>
            </a:r>
          </a:p>
          <a:p>
            <a:pPr lvl="1"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Training and partnering with other Federal, tribal, State, and local agencies;</a:t>
            </a:r>
          </a:p>
          <a:p>
            <a:pPr lvl="1">
              <a:spcBef>
                <a:spcPts val="5"/>
              </a:spcBef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leadership and assistance during planning, preparedness, and response operations.</a:t>
            </a:r>
          </a:p>
        </p:txBody>
      </p:sp>
    </p:spTree>
    <p:extLst>
      <p:ext uri="{BB962C8B-B14F-4D97-AF65-F5344CB8AC3E}">
        <p14:creationId xmlns:p14="http://schemas.microsoft.com/office/powerpoint/2010/main" val="5157237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6ED6FB258FB7458F0D70684E318374" ma:contentTypeVersion="22" ma:contentTypeDescription="Create a new document." ma:contentTypeScope="" ma:versionID="86821c7d309b900ef376f8978db400a8">
  <xsd:schema xmlns:xsd="http://www.w3.org/2001/XMLSchema" xmlns:xs="http://www.w3.org/2001/XMLSchema" xmlns:p="http://schemas.microsoft.com/office/2006/metadata/properties" xmlns:ns2="aa1b014e-7731-43c8-ac01-3255d53def94" xmlns:ns3="35742f63-ab9f-42e9-a6d4-cdb37cdc9976" targetNamespace="http://schemas.microsoft.com/office/2006/metadata/properties" ma:root="true" ma:fieldsID="4f721554746b6aab537ecbb478eba752" ns2:_="" ns3:_="">
    <xsd:import namespace="aa1b014e-7731-43c8-ac01-3255d53def94"/>
    <xsd:import namespace="35742f63-ab9f-42e9-a6d4-cdb37cdc99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Jenkins_x0020_Reviewed" minOccurs="0"/>
                <xsd:element ref="ns2:Clark_x0020_Reviewed" minOccurs="0"/>
                <xsd:element ref="ns2:Furniss_x0020_Reviewed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b014e-7731-43c8-ac01-3255d53def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Jenkins_x0020_Reviewed" ma:index="13" nillable="true" ma:displayName="Blumenthal Reviewed" ma:default="0" ma:description="File has been reviewed by Blumenthal" ma:internalName="Jenkins_x0020_Reviewed">
      <xsd:simpleType>
        <xsd:restriction base="dms:Boolean"/>
      </xsd:simpleType>
    </xsd:element>
    <xsd:element name="Clark_x0020_Reviewed" ma:index="14" nillable="true" ma:displayName="Van Horn Reviewed" ma:default="0" ma:description="File has been reviewed by Van Horn" ma:internalName="Clark_x0020_Reviewed">
      <xsd:simpleType>
        <xsd:restriction base="dms:Boolean"/>
      </xsd:simpleType>
    </xsd:element>
    <xsd:element name="Furniss_x0020_Reviewed" ma:index="15" nillable="true" ma:displayName="Furniss Reviewed" ma:default="0" ma:internalName="Furniss_x0020_Reviewed">
      <xsd:simpleType>
        <xsd:restriction base="dms:Boolea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Details" ma:index="22" nillable="true" ma:displayName="Details" ma:description="Part 1 of 3" ma:format="Dropdown" ma:internalName="Details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e3e19921-5c14-4ec9-b3d4-f7c604f202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742f63-ab9f-42e9-a6d4-cdb37cdc997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32ff3cd7-19d7-4b58-8509-72053dcd0d75}" ma:internalName="TaxCatchAll" ma:showField="CatchAllData" ma:web="35742f63-ab9f-42e9-a6d4-cdb37cdc99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742f63-ab9f-42e9-a6d4-cdb37cdc9976" xsi:nil="true"/>
    <lcf76f155ced4ddcb4097134ff3c332f xmlns="aa1b014e-7731-43c8-ac01-3255d53def94">
      <Terms xmlns="http://schemas.microsoft.com/office/infopath/2007/PartnerControls"/>
    </lcf76f155ced4ddcb4097134ff3c332f>
    <Furniss_x0020_Reviewed xmlns="aa1b014e-7731-43c8-ac01-3255d53def94">false</Furniss_x0020_Reviewed>
    <Details xmlns="aa1b014e-7731-43c8-ac01-3255d53def94" xsi:nil="true"/>
    <Clark_x0020_Reviewed xmlns="aa1b014e-7731-43c8-ac01-3255d53def94">false</Clark_x0020_Reviewed>
    <Jenkins_x0020_Reviewed xmlns="aa1b014e-7731-43c8-ac01-3255d53def94">false</Jenkins_x0020_Reviewed>
    <MediaLengthInSeconds xmlns="aa1b014e-7731-43c8-ac01-3255d53def94" xsi:nil="true"/>
    <SharedWithUsers xmlns="35742f63-ab9f-42e9-a6d4-cdb37cdc997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73E2337-FD09-4760-9508-A9ECE3BBEE47}">
  <ds:schemaRefs>
    <ds:schemaRef ds:uri="35742f63-ab9f-42e9-a6d4-cdb37cdc9976"/>
    <ds:schemaRef ds:uri="aa1b014e-7731-43c8-ac01-3255d53def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DC058A-2965-41B5-A346-E01EE94E8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D17CC0-B2E6-44C0-848F-79C73BDA82D2}">
  <ds:schemaRefs>
    <ds:schemaRef ds:uri="http://purl.org/dc/elements/1.1/"/>
    <ds:schemaRef ds:uri="aa1b014e-7731-43c8-ac01-3255d53def94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35742f63-ab9f-42e9-a6d4-cdb37cdc997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1983</Words>
  <Application>Microsoft Office PowerPoint</Application>
  <PresentationFormat>Widescreen</PresentationFormat>
  <Paragraphs>317</Paragraphs>
  <Slides>19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Wingdings</vt:lpstr>
      <vt:lpstr>1_Office Theme</vt:lpstr>
      <vt:lpstr>Slide</vt:lpstr>
      <vt:lpstr>PowerPoint Presentation</vt:lpstr>
      <vt:lpstr>Organization</vt:lpstr>
      <vt:lpstr>Counterterrorism and Counterproliferation Mission</vt:lpstr>
      <vt:lpstr>NA 80 – Programs &amp; Assets Working Together!</vt:lpstr>
      <vt:lpstr>Nuclear Emergency Support Team (NEST)</vt:lpstr>
      <vt:lpstr>NEST – A Suite of Programs &amp; Assets with Capabilities</vt:lpstr>
      <vt:lpstr>NEST – A Suite of Programs &amp; Assets with Capabilities</vt:lpstr>
      <vt:lpstr>PowerPoint Presentation</vt:lpstr>
      <vt:lpstr>NEST – Radiological Assistance Program (RAP)</vt:lpstr>
      <vt:lpstr>NEST – Radiological Assistance Program (RAP) Personnel</vt:lpstr>
      <vt:lpstr>NEST – Radiological Assistance Program (RAP) Structure</vt:lpstr>
      <vt:lpstr>Radiological Assistance Program (RAP) Mission Areas</vt:lpstr>
      <vt:lpstr>Radiological Assistance Program (RAP) Crisis Response</vt:lpstr>
      <vt:lpstr>Radiological Assistance Program (RAP) Consequence Management</vt:lpstr>
      <vt:lpstr>Radiological Assistance Program (RAP) Regional Preparedness</vt:lpstr>
      <vt:lpstr>Radiological Assistance Program (RAP) Regions</vt:lpstr>
      <vt:lpstr>Radiological Assistance Program (RAP) Response Times</vt:lpstr>
      <vt:lpstr>Radiological Assistance Program (RAP) POCs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Hoesman, Justin (CONTR)</dc:creator>
  <cp:lastModifiedBy>Reding, William</cp:lastModifiedBy>
  <cp:revision>66</cp:revision>
  <dcterms:modified xsi:type="dcterms:W3CDTF">2024-05-29T15:39:37Z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0x010100346ED6FB258FB7458F0D70684E318374</vt:lpwstr>
  </property>
  <property fmtid="{D5CDD505-2E9C-101B-9397-08002B2CF9AE}" pid="3" name="MediaServiceImageTags">
    <vt:lpwstr/>
  </property>
  <property fmtid="{D5CDD505-2E9C-101B-9397-08002B2CF9AE}" pid="4" name="Order">
    <vt:lpwstr>1604000.00000000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xd_Signature">
    <vt:lpwstr/>
  </property>
  <property fmtid="{D5CDD505-2E9C-101B-9397-08002B2CF9AE}" pid="10" name="TriggerFlowInfo">
    <vt:lpwstr/>
  </property>
</Properties>
</file>